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59" r:id="rId5"/>
    <p:sldId id="260" r:id="rId6"/>
    <p:sldId id="261" r:id="rId7"/>
    <p:sldId id="262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6" r:id="rId17"/>
    <p:sldId id="287" r:id="rId18"/>
    <p:sldId id="288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053D-2978-460D-97F6-5DEDEFA6F7B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644-E5FC-4B9B-B939-8DE36CEB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71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053D-2978-460D-97F6-5DEDEFA6F7B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644-E5FC-4B9B-B939-8DE36CEB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75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053D-2978-460D-97F6-5DEDEFA6F7B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644-E5FC-4B9B-B939-8DE36CEB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5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053D-2978-460D-97F6-5DEDEFA6F7B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644-E5FC-4B9B-B939-8DE36CEB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06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053D-2978-460D-97F6-5DEDEFA6F7B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644-E5FC-4B9B-B939-8DE36CEB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1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053D-2978-460D-97F6-5DEDEFA6F7B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644-E5FC-4B9B-B939-8DE36CEB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4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053D-2978-460D-97F6-5DEDEFA6F7B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644-E5FC-4B9B-B939-8DE36CEB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6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053D-2978-460D-97F6-5DEDEFA6F7B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644-E5FC-4B9B-B939-8DE36CEB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13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053D-2978-460D-97F6-5DEDEFA6F7B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644-E5FC-4B9B-B939-8DE36CEB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25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053D-2978-460D-97F6-5DEDEFA6F7B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644-E5FC-4B9B-B939-8DE36CEB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9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053D-2978-460D-97F6-5DEDEFA6F7B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644-E5FC-4B9B-B939-8DE36CEB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6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C053D-2978-460D-97F6-5DEDEFA6F7B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5644-E5FC-4B9B-B939-8DE36CEB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38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tags/tag_dir.asp" TargetMode="External"/><Relationship Id="rId3" Type="http://schemas.openxmlformats.org/officeDocument/2006/relationships/hyperlink" Target="https://www.w3school.com.cn/tags/tag_ul.asp" TargetMode="External"/><Relationship Id="rId7" Type="http://schemas.openxmlformats.org/officeDocument/2006/relationships/hyperlink" Target="https://www.w3school.com.cn/tags/tag_dd.asp" TargetMode="External"/><Relationship Id="rId2" Type="http://schemas.openxmlformats.org/officeDocument/2006/relationships/hyperlink" Target="https://www.w3school.com.cn/tags/tag_o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.com.cn/tags/tag_dt.asp" TargetMode="External"/><Relationship Id="rId5" Type="http://schemas.openxmlformats.org/officeDocument/2006/relationships/hyperlink" Target="https://www.w3school.com.cn/tags/tag_dl.asp" TargetMode="External"/><Relationship Id="rId4" Type="http://schemas.openxmlformats.org/officeDocument/2006/relationships/hyperlink" Target="https://www.w3school.com.cn/tags/tag_li.asp" TargetMode="External"/><Relationship Id="rId9" Type="http://schemas.openxmlformats.org/officeDocument/2006/relationships/hyperlink" Target="https://www.w3school.com.cn/tags/tag_menu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2021/03/10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HTML </a:t>
            </a:r>
            <a:r>
              <a:rPr lang="zh-TW" altLang="en-US" dirty="0"/>
              <a:t>文件中，我們可用下列三種方法來列表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無</a:t>
            </a:r>
            <a:r>
              <a:rPr lang="zh-TW" altLang="en-US" dirty="0"/>
              <a:t>序列表（</a:t>
            </a:r>
            <a:r>
              <a:rPr lang="en-US" altLang="zh-TW" dirty="0"/>
              <a:t>Unordered list</a:t>
            </a:r>
            <a:r>
              <a:rPr lang="zh-TW" altLang="en-US" dirty="0"/>
              <a:t>）</a:t>
            </a:r>
          </a:p>
          <a:p>
            <a:r>
              <a:rPr lang="zh-TW" altLang="en-US" dirty="0"/>
              <a:t>有序列表（</a:t>
            </a:r>
            <a:r>
              <a:rPr lang="en-US" altLang="zh-TW" dirty="0"/>
              <a:t>Ordered list</a:t>
            </a:r>
            <a:r>
              <a:rPr lang="zh-TW" altLang="en-US" dirty="0"/>
              <a:t>）</a:t>
            </a:r>
          </a:p>
          <a:p>
            <a:r>
              <a:rPr lang="zh-TW" altLang="en-US" dirty="0"/>
              <a:t>定義列表（</a:t>
            </a:r>
            <a:r>
              <a:rPr lang="en-US" altLang="zh-TW" dirty="0"/>
              <a:t>Definition list</a:t>
            </a:r>
            <a:r>
              <a:rPr lang="zh-TW" altLang="en-US" dirty="0"/>
              <a:t>）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081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超連結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538" y="1825625"/>
            <a:ext cx="7114924" cy="4351338"/>
          </a:xfrm>
        </p:spPr>
      </p:pic>
    </p:spTree>
    <p:extLst>
      <p:ext uri="{BB962C8B-B14F-4D97-AF65-F5344CB8AC3E}">
        <p14:creationId xmlns:p14="http://schemas.microsoft.com/office/powerpoint/2010/main" val="401252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列表標</a:t>
            </a:r>
            <a:r>
              <a:rPr lang="zh-TW" altLang="en-US" b="1" dirty="0"/>
              <a:t>籤</a:t>
            </a:r>
            <a:br>
              <a:rPr lang="zh-TW" altLang="en-US" b="1" dirty="0"/>
            </a:b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84591"/>
              </p:ext>
            </p:extLst>
          </p:nvPr>
        </p:nvGraphicFramePr>
        <p:xfrm>
          <a:off x="2238375" y="1767789"/>
          <a:ext cx="7715250" cy="3566160"/>
        </p:xfrm>
        <a:graphic>
          <a:graphicData uri="http://schemas.openxmlformats.org/drawingml/2006/table">
            <a:tbl>
              <a:tblPr/>
              <a:tblGrid>
                <a:gridCol w="3857625">
                  <a:extLst>
                    <a:ext uri="{9D8B030D-6E8A-4147-A177-3AD203B41FA5}">
                      <a16:colId xmlns:a16="http://schemas.microsoft.com/office/drawing/2014/main" val="2849964452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3670209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900B09"/>
                          </a:solidFill>
                          <a:effectLst/>
                          <a:hlinkClick r:id="rId2"/>
                        </a:rPr>
                        <a:t>&lt;</a:t>
                      </a:r>
                      <a:r>
                        <a:rPr lang="en-US" u="none" strike="noStrike" dirty="0" err="1">
                          <a:solidFill>
                            <a:srgbClr val="900B09"/>
                          </a:solidFill>
                          <a:effectLst/>
                          <a:hlinkClick r:id="rId2"/>
                        </a:rPr>
                        <a:t>ol</a:t>
                      </a:r>
                      <a:r>
                        <a:rPr lang="en-US" u="none" strike="noStrike" dirty="0">
                          <a:solidFill>
                            <a:srgbClr val="900B09"/>
                          </a:solidFill>
                          <a:effectLst/>
                          <a:hlinkClick r:id="rId2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定义有序列表。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187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900B09"/>
                          </a:solidFill>
                          <a:effectLst/>
                          <a:hlinkClick r:id="rId3"/>
                        </a:rPr>
                        <a:t>&lt;</a:t>
                      </a:r>
                      <a:r>
                        <a:rPr lang="en-US" u="none" strike="noStrike" dirty="0" err="1">
                          <a:solidFill>
                            <a:srgbClr val="900B09"/>
                          </a:solidFill>
                          <a:effectLst/>
                          <a:hlinkClick r:id="rId3"/>
                        </a:rPr>
                        <a:t>ul</a:t>
                      </a:r>
                      <a:r>
                        <a:rPr lang="en-US" u="none" strike="noStrike" dirty="0">
                          <a:solidFill>
                            <a:srgbClr val="900B09"/>
                          </a:solidFill>
                          <a:effectLst/>
                          <a:hlinkClick r:id="rId3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定义无序列表。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97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900B09"/>
                          </a:solidFill>
                          <a:effectLst/>
                          <a:hlinkClick r:id="rId4"/>
                        </a:rPr>
                        <a:t>&lt;li&gt;</a:t>
                      </a:r>
                      <a:endParaRPr lang="en-US" dirty="0">
                        <a:effectLst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定义列表项。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491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&lt;dl&gt;</a:t>
                      </a:r>
                      <a:endParaRPr lang="en-US" dirty="0">
                        <a:effectLst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定义定义列表。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92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900B09"/>
                          </a:solidFill>
                          <a:effectLst/>
                          <a:hlinkClick r:id="rId6"/>
                        </a:rPr>
                        <a:t>&lt;</a:t>
                      </a:r>
                      <a:r>
                        <a:rPr lang="en-US" u="none" strike="noStrike" dirty="0" err="1">
                          <a:solidFill>
                            <a:srgbClr val="900B09"/>
                          </a:solidFill>
                          <a:effectLst/>
                          <a:hlinkClick r:id="rId6"/>
                        </a:rPr>
                        <a:t>dt</a:t>
                      </a:r>
                      <a:r>
                        <a:rPr lang="en-US" u="none" strike="noStrike" dirty="0">
                          <a:solidFill>
                            <a:srgbClr val="900B09"/>
                          </a:solidFill>
                          <a:effectLst/>
                          <a:hlinkClick r:id="rId6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定义定义项目。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10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900B09"/>
                          </a:solidFill>
                          <a:effectLst/>
                          <a:hlinkClick r:id="rId7"/>
                        </a:rPr>
                        <a:t>&lt;dd&gt;</a:t>
                      </a:r>
                      <a:endParaRPr lang="en-US">
                        <a:effectLst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定义定义的描述。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079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900B09"/>
                          </a:solidFill>
                          <a:effectLst/>
                          <a:hlinkClick r:id="rId8"/>
                        </a:rPr>
                        <a:t>&lt;dir&gt;</a:t>
                      </a:r>
                      <a:endParaRPr lang="en-US">
                        <a:effectLst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dirty="0" smtClean="0">
                          <a:effectLst/>
                        </a:rPr>
                        <a:t>使用 </a:t>
                      </a:r>
                      <a:r>
                        <a:rPr lang="en-US" altLang="zh-TW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ul</a:t>
                      </a:r>
                      <a:r>
                        <a:rPr lang="en-US" dirty="0">
                          <a:effectLst/>
                        </a:rPr>
                        <a:t>&gt; </a:t>
                      </a:r>
                      <a:r>
                        <a:rPr lang="zh-TW" altLang="en-US" dirty="0">
                          <a:effectLst/>
                        </a:rPr>
                        <a:t>代替它。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018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900B09"/>
                          </a:solidFill>
                          <a:effectLst/>
                          <a:hlinkClick r:id="rId9"/>
                        </a:rPr>
                        <a:t>&lt;menu&gt;</a:t>
                      </a:r>
                      <a:endParaRPr lang="en-US">
                        <a:effectLst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dirty="0" smtClean="0">
                          <a:effectLst/>
                        </a:rPr>
                        <a:t>使用 </a:t>
                      </a:r>
                      <a:r>
                        <a:rPr lang="en-US" altLang="zh-TW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ul</a:t>
                      </a:r>
                      <a:r>
                        <a:rPr lang="en-US" dirty="0">
                          <a:effectLst/>
                        </a:rPr>
                        <a:t>&gt; </a:t>
                      </a:r>
                      <a:r>
                        <a:rPr lang="zh-TW" altLang="en-US" dirty="0">
                          <a:effectLst/>
                        </a:rPr>
                        <a:t>代替它。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148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30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62" y="283967"/>
            <a:ext cx="8894447" cy="62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8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532" y="1825625"/>
            <a:ext cx="6990936" cy="4351338"/>
          </a:xfrm>
        </p:spPr>
      </p:pic>
    </p:spTree>
    <p:extLst>
      <p:ext uri="{BB962C8B-B14F-4D97-AF65-F5344CB8AC3E}">
        <p14:creationId xmlns:p14="http://schemas.microsoft.com/office/powerpoint/2010/main" val="302452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89" y="1917065"/>
            <a:ext cx="10457411" cy="4724804"/>
          </a:xfrm>
        </p:spPr>
      </p:pic>
    </p:spTree>
    <p:extLst>
      <p:ext uri="{BB962C8B-B14F-4D97-AF65-F5344CB8AC3E}">
        <p14:creationId xmlns:p14="http://schemas.microsoft.com/office/powerpoint/2010/main" val="69798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93" y="1825625"/>
            <a:ext cx="8070213" cy="4351338"/>
          </a:xfrm>
        </p:spPr>
      </p:pic>
    </p:spTree>
    <p:extLst>
      <p:ext uri="{BB962C8B-B14F-4D97-AF65-F5344CB8AC3E}">
        <p14:creationId xmlns:p14="http://schemas.microsoft.com/office/powerpoint/2010/main" val="2651128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13" y="1825625"/>
            <a:ext cx="8821413" cy="4351338"/>
          </a:xfrm>
        </p:spPr>
      </p:pic>
    </p:spTree>
    <p:extLst>
      <p:ext uri="{BB962C8B-B14F-4D97-AF65-F5344CB8AC3E}">
        <p14:creationId xmlns:p14="http://schemas.microsoft.com/office/powerpoint/2010/main" val="36341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42" y="1925377"/>
            <a:ext cx="8450854" cy="4351338"/>
          </a:xfrm>
        </p:spPr>
      </p:pic>
    </p:spTree>
    <p:extLst>
      <p:ext uri="{BB962C8B-B14F-4D97-AF65-F5344CB8AC3E}">
        <p14:creationId xmlns:p14="http://schemas.microsoft.com/office/powerpoint/2010/main" val="2926777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16" y="1883814"/>
            <a:ext cx="7678087" cy="4351338"/>
          </a:xfrm>
        </p:spPr>
      </p:pic>
    </p:spTree>
    <p:extLst>
      <p:ext uri="{BB962C8B-B14F-4D97-AF65-F5344CB8AC3E}">
        <p14:creationId xmlns:p14="http://schemas.microsoft.com/office/powerpoint/2010/main" val="231542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結束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8513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127.0.0.1</a:t>
            </a:r>
            <a:r>
              <a:rPr lang="zh-TW" altLang="en-US" dirty="0" smtClean="0"/>
              <a:t>運用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88" y="1690688"/>
            <a:ext cx="6020085" cy="4351338"/>
          </a:xfrm>
        </p:spPr>
      </p:pic>
    </p:spTree>
    <p:extLst>
      <p:ext uri="{BB962C8B-B14F-4D97-AF65-F5344CB8AC3E}">
        <p14:creationId xmlns:p14="http://schemas.microsoft.com/office/powerpoint/2010/main" val="376378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第三章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8651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692" y="1825625"/>
            <a:ext cx="6376615" cy="4351338"/>
          </a:xfrm>
        </p:spPr>
      </p:pic>
    </p:spTree>
    <p:extLst>
      <p:ext uri="{BB962C8B-B14F-4D97-AF65-F5344CB8AC3E}">
        <p14:creationId xmlns:p14="http://schemas.microsoft.com/office/powerpoint/2010/main" val="68002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2036"/>
            <a:ext cx="10515600" cy="3258516"/>
          </a:xfrm>
        </p:spPr>
      </p:pic>
    </p:spTree>
    <p:extLst>
      <p:ext uri="{BB962C8B-B14F-4D97-AF65-F5344CB8AC3E}">
        <p14:creationId xmlns:p14="http://schemas.microsoft.com/office/powerpoint/2010/main" val="116759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60" y="1817313"/>
            <a:ext cx="7749651" cy="4351338"/>
          </a:xfrm>
        </p:spPr>
      </p:pic>
    </p:spTree>
    <p:extLst>
      <p:ext uri="{BB962C8B-B14F-4D97-AF65-F5344CB8AC3E}">
        <p14:creationId xmlns:p14="http://schemas.microsoft.com/office/powerpoint/2010/main" val="35896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dirty="0" err="1" smtClean="0"/>
              <a:t>dt</a:t>
            </a:r>
            <a:r>
              <a:rPr lang="en-US" altLang="zh-TW" sz="3600" dirty="0" smtClean="0"/>
              <a:t> &lt;</a:t>
            </a:r>
            <a:r>
              <a:rPr lang="zh-TW" altLang="en-US" sz="3600" dirty="0" smtClean="0"/>
              <a:t> 縮排</a:t>
            </a:r>
            <a:r>
              <a:rPr lang="en-US" altLang="zh-TW" sz="3600" dirty="0" smtClean="0"/>
              <a:t>&gt;</a:t>
            </a:r>
            <a:br>
              <a:rPr lang="en-US" altLang="zh-TW" sz="3600" dirty="0" smtClean="0"/>
            </a:br>
            <a:r>
              <a:rPr lang="en-US" altLang="zh-TW" sz="3600" dirty="0" err="1" smtClean="0"/>
              <a:t>dd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&lt;_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_</a:t>
            </a:r>
            <a:r>
              <a:rPr lang="zh-TW" altLang="en-US" sz="3600" dirty="0" smtClean="0"/>
              <a:t> 文</a:t>
            </a:r>
            <a:r>
              <a:rPr lang="zh-TW" altLang="en-US" sz="3600" dirty="0"/>
              <a:t>字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&gt;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02" y="1825625"/>
            <a:ext cx="9046395" cy="4351338"/>
          </a:xfrm>
        </p:spPr>
      </p:pic>
    </p:spTree>
    <p:extLst>
      <p:ext uri="{BB962C8B-B14F-4D97-AF65-F5344CB8AC3E}">
        <p14:creationId xmlns:p14="http://schemas.microsoft.com/office/powerpoint/2010/main" val="175547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hr</a:t>
            </a:r>
            <a:r>
              <a:rPr lang="zh-TW" altLang="en-US" dirty="0" smtClean="0"/>
              <a:t>底線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85" y="1825625"/>
            <a:ext cx="4977429" cy="4351338"/>
          </a:xfrm>
        </p:spPr>
      </p:pic>
    </p:spTree>
    <p:extLst>
      <p:ext uri="{BB962C8B-B14F-4D97-AF65-F5344CB8AC3E}">
        <p14:creationId xmlns:p14="http://schemas.microsoft.com/office/powerpoint/2010/main" val="322722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06" y="1900439"/>
            <a:ext cx="6884696" cy="4351338"/>
          </a:xfrm>
        </p:spPr>
      </p:pic>
    </p:spTree>
    <p:extLst>
      <p:ext uri="{BB962C8B-B14F-4D97-AF65-F5344CB8AC3E}">
        <p14:creationId xmlns:p14="http://schemas.microsoft.com/office/powerpoint/2010/main" val="306461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126</Words>
  <Application>Microsoft Office PowerPoint</Application>
  <PresentationFormat>寬螢幕</PresentationFormat>
  <Paragraphs>28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等线</vt:lpstr>
      <vt:lpstr>新細明體</vt:lpstr>
      <vt:lpstr>Arial</vt:lpstr>
      <vt:lpstr>Calibri</vt:lpstr>
      <vt:lpstr>Calibri Light</vt:lpstr>
      <vt:lpstr>Office 佈景主題</vt:lpstr>
      <vt:lpstr>2021/03/10</vt:lpstr>
      <vt:lpstr>127.0.0.1運用</vt:lpstr>
      <vt:lpstr>PowerPoint 簡報</vt:lpstr>
      <vt:lpstr>PowerPoint 簡報</vt:lpstr>
      <vt:lpstr>PowerPoint 簡報</vt:lpstr>
      <vt:lpstr>PowerPoint 簡報</vt:lpstr>
      <vt:lpstr>dt &lt; 縮排&gt; dd &lt;_ _ 文字 &gt;</vt:lpstr>
      <vt:lpstr>hr底線 </vt:lpstr>
      <vt:lpstr>PowerPoint 簡報</vt:lpstr>
      <vt:lpstr>超連結</vt:lpstr>
      <vt:lpstr>列表標籤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2021/03/10</dc:title>
  <dc:creator>owner</dc:creator>
  <cp:lastModifiedBy>owner</cp:lastModifiedBy>
  <cp:revision>5</cp:revision>
  <dcterms:created xsi:type="dcterms:W3CDTF">2021-03-10T02:16:26Z</dcterms:created>
  <dcterms:modified xsi:type="dcterms:W3CDTF">2021-03-10T03:03:49Z</dcterms:modified>
</cp:coreProperties>
</file>