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7CA-9CF2-4837-A946-1FECF0D23B8A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F4BC-4111-4374-A9A4-5E6FB217C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16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7CA-9CF2-4837-A946-1FECF0D23B8A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F4BC-4111-4374-A9A4-5E6FB217C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27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7CA-9CF2-4837-A946-1FECF0D23B8A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F4BC-4111-4374-A9A4-5E6FB217C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67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7CA-9CF2-4837-A946-1FECF0D23B8A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F4BC-4111-4374-A9A4-5E6FB217C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8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7CA-9CF2-4837-A946-1FECF0D23B8A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F4BC-4111-4374-A9A4-5E6FB217C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7CA-9CF2-4837-A946-1FECF0D23B8A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F4BC-4111-4374-A9A4-5E6FB217C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21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7CA-9CF2-4837-A946-1FECF0D23B8A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F4BC-4111-4374-A9A4-5E6FB217C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05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7CA-9CF2-4837-A946-1FECF0D23B8A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F4BC-4111-4374-A9A4-5E6FB217C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1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7CA-9CF2-4837-A946-1FECF0D23B8A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F4BC-4111-4374-A9A4-5E6FB217C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77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7CA-9CF2-4837-A946-1FECF0D23B8A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F4BC-4111-4374-A9A4-5E6FB217C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53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7CA-9CF2-4837-A946-1FECF0D23B8A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F4BC-4111-4374-A9A4-5E6FB217C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95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87CA-9CF2-4837-A946-1FECF0D23B8A}" type="datetimeFigureOut">
              <a:rPr lang="zh-TW" altLang="en-US" smtClean="0"/>
              <a:t>2021/2/25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8F4BC-4111-4374-A9A4-5E6FB217CB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20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20210225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89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94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59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4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04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985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409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53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905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45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28800"/>
            <a:ext cx="5763430" cy="4382112"/>
          </a:xfrm>
        </p:spPr>
      </p:pic>
    </p:spTree>
    <p:extLst>
      <p:ext uri="{BB962C8B-B14F-4D97-AF65-F5344CB8AC3E}">
        <p14:creationId xmlns:p14="http://schemas.microsoft.com/office/powerpoint/2010/main" val="1430794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523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949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90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144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142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001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586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513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614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66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844824"/>
            <a:ext cx="4744112" cy="3600953"/>
          </a:xfrm>
        </p:spPr>
      </p:pic>
    </p:spTree>
    <p:extLst>
      <p:ext uri="{BB962C8B-B14F-4D97-AF65-F5344CB8AC3E}">
        <p14:creationId xmlns:p14="http://schemas.microsoft.com/office/powerpoint/2010/main" val="1302339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83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8229600" cy="4097655"/>
          </a:xfrm>
        </p:spPr>
      </p:pic>
    </p:spTree>
    <p:extLst>
      <p:ext uri="{BB962C8B-B14F-4D97-AF65-F5344CB8AC3E}">
        <p14:creationId xmlns:p14="http://schemas.microsoft.com/office/powerpoint/2010/main" val="209622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8229600" cy="4319686"/>
          </a:xfrm>
        </p:spPr>
      </p:pic>
    </p:spTree>
    <p:extLst>
      <p:ext uri="{BB962C8B-B14F-4D97-AF65-F5344CB8AC3E}">
        <p14:creationId xmlns:p14="http://schemas.microsoft.com/office/powerpoint/2010/main" val="111081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97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77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10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41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</Words>
  <Application>Microsoft Office PowerPoint</Application>
  <PresentationFormat>如螢幕大小 (4:3)</PresentationFormat>
  <Paragraphs>1</Paragraphs>
  <Slides>30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Office 佈景主題</vt:lpstr>
      <vt:lpstr>20210225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3</cp:revision>
  <dcterms:created xsi:type="dcterms:W3CDTF">2021-02-25T05:53:32Z</dcterms:created>
  <dcterms:modified xsi:type="dcterms:W3CDTF">2021-02-25T07:18:58Z</dcterms:modified>
</cp:coreProperties>
</file>