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45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6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86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2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5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81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0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80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10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26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63766-8AC8-49C2-9A85-4CC36D28EB93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3D6C-CCDB-4213-87DB-796BD8E64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48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12942"/>
            <a:ext cx="9144000" cy="2956143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網站開發與安全       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期中平時作業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我的第一個網站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貓咪世界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Page application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網站開發實戰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84526"/>
            <a:ext cx="9144000" cy="1240077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pPr algn="l"/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45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76" y="1173360"/>
            <a:ext cx="8479242" cy="4470981"/>
          </a:xfrm>
        </p:spPr>
      </p:pic>
    </p:spTree>
    <p:extLst>
      <p:ext uri="{BB962C8B-B14F-4D97-AF65-F5344CB8AC3E}">
        <p14:creationId xmlns:p14="http://schemas.microsoft.com/office/powerpoint/2010/main" val="108507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58" y="4551772"/>
            <a:ext cx="5674242" cy="2306228"/>
          </a:xfrm>
          <a:prstGeom prst="rect">
            <a:avLst/>
          </a:prstGeom>
        </p:spPr>
      </p:pic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6" y="125547"/>
            <a:ext cx="10765863" cy="4351338"/>
          </a:xfrm>
        </p:spPr>
      </p:pic>
      <p:sp>
        <p:nvSpPr>
          <p:cNvPr id="15" name="圓角矩形 14"/>
          <p:cNvSpPr/>
          <p:nvPr/>
        </p:nvSpPr>
        <p:spPr>
          <a:xfrm flipV="1">
            <a:off x="4412513" y="2659184"/>
            <a:ext cx="1669310" cy="5737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6166886" y="2704185"/>
            <a:ext cx="1696784" cy="528742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3571044" y="3232926"/>
            <a:ext cx="1327638" cy="13188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692589" y="3183639"/>
            <a:ext cx="1547104" cy="1318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" y="4551772"/>
            <a:ext cx="6400800" cy="22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5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程式碼說明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1594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4" y="1135669"/>
            <a:ext cx="8961345" cy="4974186"/>
          </a:xfrm>
        </p:spPr>
      </p:pic>
    </p:spTree>
    <p:extLst>
      <p:ext uri="{BB962C8B-B14F-4D97-AF65-F5344CB8AC3E}">
        <p14:creationId xmlns:p14="http://schemas.microsoft.com/office/powerpoint/2010/main" val="2387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4" y="1243732"/>
            <a:ext cx="9978340" cy="4616739"/>
          </a:xfrm>
        </p:spPr>
      </p:pic>
    </p:spTree>
    <p:extLst>
      <p:ext uri="{BB962C8B-B14F-4D97-AF65-F5344CB8AC3E}">
        <p14:creationId xmlns:p14="http://schemas.microsoft.com/office/powerpoint/2010/main" val="286998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23" y="1285298"/>
            <a:ext cx="6802945" cy="4351338"/>
          </a:xfrm>
        </p:spPr>
      </p:pic>
    </p:spTree>
    <p:extLst>
      <p:ext uri="{BB962C8B-B14F-4D97-AF65-F5344CB8AC3E}">
        <p14:creationId xmlns:p14="http://schemas.microsoft.com/office/powerpoint/2010/main" val="245084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07" y="435936"/>
            <a:ext cx="7831895" cy="4351338"/>
          </a:xfrm>
        </p:spPr>
      </p:pic>
      <p:sp>
        <p:nvSpPr>
          <p:cNvPr id="15" name="圓角矩形 14"/>
          <p:cNvSpPr/>
          <p:nvPr/>
        </p:nvSpPr>
        <p:spPr>
          <a:xfrm>
            <a:off x="1833917" y="1681929"/>
            <a:ext cx="3378163" cy="6594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490615" y="2171634"/>
            <a:ext cx="2492076" cy="24253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6982691" y="4532561"/>
            <a:ext cx="1485368" cy="3819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55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en-US" altLang="zh-TW" dirty="0" smtClean="0"/>
          </a:p>
          <a:p>
            <a:r>
              <a:rPr lang="zh-TW" altLang="en-US" dirty="0"/>
              <a:t>核心關鍵</a:t>
            </a:r>
            <a:r>
              <a:rPr lang="zh-TW" altLang="en-US" dirty="0" smtClean="0"/>
              <a:t>技術</a:t>
            </a:r>
            <a:endParaRPr lang="en-US" altLang="zh-TW" dirty="0" smtClean="0"/>
          </a:p>
          <a:p>
            <a:r>
              <a:rPr lang="en-US" altLang="zh-TW" dirty="0" smtClean="0"/>
              <a:t>Layout:   RWD</a:t>
            </a:r>
          </a:p>
          <a:p>
            <a:r>
              <a:rPr lang="zh-TW" altLang="en-US" dirty="0" smtClean="0"/>
              <a:t>程式碼說明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77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設計理念</a:t>
            </a:r>
          </a:p>
        </p:txBody>
      </p:sp>
    </p:spTree>
    <p:extLst>
      <p:ext uri="{BB962C8B-B14F-4D97-AF65-F5344CB8AC3E}">
        <p14:creationId xmlns:p14="http://schemas.microsoft.com/office/powerpoint/2010/main" val="187939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6466" y="391503"/>
            <a:ext cx="8132884" cy="1129566"/>
          </a:xfrm>
        </p:spPr>
        <p:txBody>
          <a:bodyPr/>
          <a:lstStyle/>
          <a:p>
            <a:r>
              <a:rPr lang="zh-TW" altLang="en-US" dirty="0"/>
              <a:t>設計理念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記錄我貓咪</a:t>
            </a:r>
            <a:r>
              <a:rPr lang="zh-TW" altLang="en-US" dirty="0"/>
              <a:t>世界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107830"/>
          </a:xfrm>
        </p:spPr>
        <p:txBody>
          <a:bodyPr/>
          <a:lstStyle/>
          <a:p>
            <a:r>
              <a:rPr lang="zh-TW" altLang="en-US" dirty="0"/>
              <a:t>設計</a:t>
            </a:r>
            <a:r>
              <a:rPr lang="zh-TW" altLang="en-US" dirty="0" smtClean="0"/>
              <a:t>理念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Page application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59" y="1662788"/>
            <a:ext cx="9556481" cy="4800642"/>
          </a:xfrm>
        </p:spPr>
      </p:pic>
    </p:spTree>
    <p:extLst>
      <p:ext uri="{BB962C8B-B14F-4D97-AF65-F5344CB8AC3E}">
        <p14:creationId xmlns:p14="http://schemas.microsoft.com/office/powerpoint/2010/main" val="41897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01008" y="274953"/>
            <a:ext cx="733278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/>
              <a:t>回應式網頁設計 </a:t>
            </a:r>
            <a:endParaRPr lang="en-US" altLang="zh-TW" sz="4400" dirty="0"/>
          </a:p>
          <a:p>
            <a:r>
              <a:rPr lang="en-US" altLang="zh-TW" dirty="0"/>
              <a:t>Responsive Web Design</a:t>
            </a:r>
            <a:r>
              <a:rPr lang="zh-TW" altLang="en-US" dirty="0"/>
              <a:t>   </a:t>
            </a:r>
            <a:r>
              <a:rPr lang="en-US" altLang="zh-TW" dirty="0"/>
              <a:t>RWD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52466" y="274954"/>
            <a:ext cx="2031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設計理念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6" y="1321393"/>
            <a:ext cx="6753947" cy="4351338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53" y="1321393"/>
            <a:ext cx="4931397" cy="516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7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核心關鍵技術</a:t>
            </a:r>
          </a:p>
        </p:txBody>
      </p:sp>
    </p:spTree>
    <p:extLst>
      <p:ext uri="{BB962C8B-B14F-4D97-AF65-F5344CB8AC3E}">
        <p14:creationId xmlns:p14="http://schemas.microsoft.com/office/powerpoint/2010/main" val="397525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回應式網頁設計 </a:t>
            </a:r>
            <a:r>
              <a:rPr lang="en-US" altLang="zh-TW" dirty="0" smtClean="0"/>
              <a:t>Responsive </a:t>
            </a:r>
            <a:r>
              <a:rPr lang="en-US" altLang="zh-TW" dirty="0"/>
              <a:t>Web Design   </a:t>
            </a:r>
            <a:r>
              <a:rPr lang="en-US" altLang="zh-TW" dirty="0" smtClean="0"/>
              <a:t>RWD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Page application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908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dirty="0"/>
              <a:t>Layout:   RWD</a:t>
            </a:r>
          </a:p>
        </p:txBody>
      </p:sp>
    </p:spTree>
    <p:extLst>
      <p:ext uri="{BB962C8B-B14F-4D97-AF65-F5344CB8AC3E}">
        <p14:creationId xmlns:p14="http://schemas.microsoft.com/office/powerpoint/2010/main" val="50150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</Words>
  <Application>Microsoft Office PowerPoint</Application>
  <PresentationFormat>寬螢幕</PresentationFormat>
  <Paragraphs>19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網站開發與安全       期中平時作業  我的第一個網站 貓咪世界 Single Page application網站開發實戰</vt:lpstr>
      <vt:lpstr>agenda</vt:lpstr>
      <vt:lpstr>PowerPoint 簡報</vt:lpstr>
      <vt:lpstr>設計理念 : 記錄我貓咪世界</vt:lpstr>
      <vt:lpstr>設計理念 : Single Page application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網站開發與安全       期中平時作業  我的第一個網站 貓咪世界 Single Page application網站開發實戰</dc:title>
  <dc:creator>owner</dc:creator>
  <cp:lastModifiedBy>owner</cp:lastModifiedBy>
  <cp:revision>4</cp:revision>
  <dcterms:created xsi:type="dcterms:W3CDTF">2021-04-14T03:36:20Z</dcterms:created>
  <dcterms:modified xsi:type="dcterms:W3CDTF">2021-04-14T04:12:15Z</dcterms:modified>
</cp:coreProperties>
</file>