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8" r:id="rId2"/>
    <p:sldId id="256" r:id="rId3"/>
    <p:sldId id="274" r:id="rId4"/>
    <p:sldId id="275" r:id="rId5"/>
    <p:sldId id="258" r:id="rId6"/>
    <p:sldId id="269" r:id="rId7"/>
    <p:sldId id="257" r:id="rId8"/>
    <p:sldId id="273" r:id="rId9"/>
    <p:sldId id="270" r:id="rId10"/>
    <p:sldId id="271" r:id="rId11"/>
    <p:sldId id="262" r:id="rId12"/>
    <p:sldId id="27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EB03-5CC4-4508-BA45-162AF1C676A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AEDBB30-61BB-43B7-B2EC-03C9406C4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82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EB03-5CC4-4508-BA45-162AF1C676A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EDBB30-61BB-43B7-B2EC-03C9406C4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40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EB03-5CC4-4508-BA45-162AF1C676A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EDBB30-61BB-43B7-B2EC-03C9406C4A2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2910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EB03-5CC4-4508-BA45-162AF1C676A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EDBB30-61BB-43B7-B2EC-03C9406C4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347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EB03-5CC4-4508-BA45-162AF1C676A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EDBB30-61BB-43B7-B2EC-03C9406C4A26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230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EB03-5CC4-4508-BA45-162AF1C676A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EDBB30-61BB-43B7-B2EC-03C9406C4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061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EB03-5CC4-4508-BA45-162AF1C676A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BB30-61BB-43B7-B2EC-03C9406C4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713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EB03-5CC4-4508-BA45-162AF1C676A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BB30-61BB-43B7-B2EC-03C9406C4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41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EB03-5CC4-4508-BA45-162AF1C676A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BB30-61BB-43B7-B2EC-03C9406C4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10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EB03-5CC4-4508-BA45-162AF1C676A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EDBB30-61BB-43B7-B2EC-03C9406C4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72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EB03-5CC4-4508-BA45-162AF1C676A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EDBB30-61BB-43B7-B2EC-03C9406C4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7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EB03-5CC4-4508-BA45-162AF1C676A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EDBB30-61BB-43B7-B2EC-03C9406C4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77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EB03-5CC4-4508-BA45-162AF1C676A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BB30-61BB-43B7-B2EC-03C9406C4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10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EB03-5CC4-4508-BA45-162AF1C676A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BB30-61BB-43B7-B2EC-03C9406C4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23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EB03-5CC4-4508-BA45-162AF1C676A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BB30-61BB-43B7-B2EC-03C9406C4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63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EB03-5CC4-4508-BA45-162AF1C676A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EDBB30-61BB-43B7-B2EC-03C9406C4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51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5EB03-5CC4-4508-BA45-162AF1C676A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AEDBB30-61BB-43B7-B2EC-03C9406C4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869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35448" y="15659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5300" dirty="0"/>
              <a:t>Презентация на тему Курсового проекта</a:t>
            </a:r>
            <a:r>
              <a:rPr lang="en-US" sz="5300" dirty="0"/>
              <a:t>: “</a:t>
            </a:r>
            <a:r>
              <a:rPr lang="ru-RU" sz="5300" dirty="0"/>
              <a:t>Мобильный </a:t>
            </a:r>
            <a:r>
              <a:rPr lang="en-US" sz="5300" dirty="0"/>
              <a:t>Web</a:t>
            </a:r>
            <a:r>
              <a:rPr lang="ru-RU" sz="5300" dirty="0"/>
              <a:t>-браузер для </a:t>
            </a:r>
            <a:r>
              <a:rPr lang="en-US" sz="5300" dirty="0"/>
              <a:t>Android”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58679" y="4199859"/>
            <a:ext cx="9856382" cy="1443045"/>
          </a:xfrm>
        </p:spPr>
        <p:txBody>
          <a:bodyPr>
            <a:noAutofit/>
          </a:bodyPr>
          <a:lstStyle/>
          <a:p>
            <a:r>
              <a:rPr lang="ru-RU" dirty="0"/>
              <a:t>Выполнил Студент 3 курса</a:t>
            </a:r>
          </a:p>
          <a:p>
            <a:r>
              <a:rPr lang="ru-RU" dirty="0"/>
              <a:t>ГБУ КО ПОО "КИТИС</a:t>
            </a:r>
            <a:endParaRPr lang="en-US" dirty="0"/>
          </a:p>
          <a:p>
            <a:r>
              <a:rPr lang="ru-RU" dirty="0"/>
              <a:t>Макеев Д</a:t>
            </a:r>
            <a:r>
              <a:rPr lang="en-US" dirty="0"/>
              <a:t>.</a:t>
            </a:r>
            <a:r>
              <a:rPr lang="ru-RU" dirty="0"/>
              <a:t>К</a:t>
            </a:r>
            <a:br>
              <a:rPr lang="ru-RU" dirty="0"/>
            </a:br>
            <a:r>
              <a:rPr lang="ru-RU" dirty="0"/>
              <a:t>Исп19-2к</a:t>
            </a:r>
            <a:endParaRPr lang="en-US" dirty="0"/>
          </a:p>
          <a:p>
            <a:pPr algn="l"/>
            <a:r>
              <a:rPr lang="ru-RU" dirty="0">
                <a:solidFill>
                  <a:schemeClr val="tx1"/>
                </a:solidFill>
              </a:rPr>
              <a:t>Руководитель: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Большакова-Стрелкова Анна Викторовна, преподаватель ГБУ КО ПОО </a:t>
            </a:r>
            <a:r>
              <a:rPr lang="ru-RU" dirty="0" err="1">
                <a:solidFill>
                  <a:schemeClr val="tx1"/>
                </a:solidFill>
              </a:rPr>
              <a:t>КИТиС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3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1" dirty="0"/>
              <a:t> </a:t>
            </a:r>
            <a:r>
              <a:rPr lang="ru-RU" b="1" i="1"/>
              <a:t>Тестирование</a:t>
            </a:r>
            <a:r>
              <a:rPr lang="en-US" b="1" i="1"/>
              <a:t> </a:t>
            </a:r>
            <a:r>
              <a:rPr lang="ru-RU" b="1" i="1"/>
              <a:t>3</a:t>
            </a:r>
            <a:r>
              <a:rPr lang="en-US" b="1" i="1"/>
              <a:t>.</a:t>
            </a:r>
            <a:br>
              <a:rPr lang="en-US" b="1" i="1" dirty="0"/>
            </a:br>
            <a:r>
              <a:rPr lang="ru-RU" b="1" i="1"/>
              <a:t>Просмотр Картинок</a:t>
            </a:r>
            <a:r>
              <a:rPr lang="en-US" b="1" i="1"/>
              <a:t>:</a:t>
            </a:r>
            <a:endParaRPr lang="ru-RU" b="1" dirty="0"/>
          </a:p>
        </p:txBody>
      </p:sp>
      <p:pic>
        <p:nvPicPr>
          <p:cNvPr id="2050" name="Picture 2" descr="https://sun9-77.userapi.com/s/v1/if2/uPNgzTinHKt3_WC-CbzGpZNyuOU1hjxo6MoKUOz11lF1uCR6bH34ggkFEDA_Uur60qsj6E64PxUPqX0aQ7Oes_xd.jpg?size=486x1080&amp;quality=95&amp;type=album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686" y="2133599"/>
            <a:ext cx="2867251" cy="450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Пройдено успешно!</a:t>
            </a:r>
          </a:p>
          <a:p>
            <a:r>
              <a:rPr lang="ru-RU"/>
              <a:t>Картинки загружаются</a:t>
            </a:r>
            <a:r>
              <a:rPr lang="en-US"/>
              <a:t>.</a:t>
            </a:r>
            <a:endParaRPr lang="ru-RU" dirty="0"/>
          </a:p>
          <a:p>
            <a:r>
              <a:rPr lang="ru-RU" dirty="0"/>
              <a:t>Проблем не обнаружено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455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Выводы</a:t>
            </a:r>
            <a:r>
              <a:rPr lang="en-US" b="1"/>
              <a:t>:</a:t>
            </a:r>
            <a:br>
              <a:rPr lang="en-US" b="1" dirty="0"/>
            </a:b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084224" y="2670630"/>
            <a:ext cx="10614290" cy="3425370"/>
          </a:xfrm>
        </p:spPr>
        <p:txBody>
          <a:bodyPr>
            <a:normAutofit/>
          </a:bodyPr>
          <a:lstStyle/>
          <a:p>
            <a:r>
              <a:rPr lang="ru-RU" dirty="0"/>
              <a:t>Разработанный мобильный </a:t>
            </a:r>
            <a:r>
              <a:rPr lang="en-US" dirty="0"/>
              <a:t>web</a:t>
            </a:r>
            <a:r>
              <a:rPr lang="ru-RU" dirty="0"/>
              <a:t>-браузер запускается на устройстве на полный экран. Проблемы с отображением элементов отсутствуют. Приложение имеет доступ к интернету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Видео проигрывается</a:t>
            </a:r>
            <a:r>
              <a:rPr lang="en-US" dirty="0"/>
              <a:t>,</a:t>
            </a:r>
            <a:r>
              <a:rPr lang="ru-RU" dirty="0"/>
              <a:t> сайты загружаются</a:t>
            </a:r>
            <a:r>
              <a:rPr lang="en-US" dirty="0"/>
              <a:t>,</a:t>
            </a:r>
            <a:r>
              <a:rPr lang="ru-RU" dirty="0"/>
              <a:t> картинки </a:t>
            </a:r>
            <a:r>
              <a:rPr lang="ru-RU" dirty="0" err="1"/>
              <a:t>прогружаются</a:t>
            </a:r>
            <a:r>
              <a:rPr lang="en-US" dirty="0"/>
              <a:t>.</a:t>
            </a:r>
            <a:br>
              <a:rPr lang="en-US" dirty="0"/>
            </a:br>
            <a:endParaRPr lang="ru-RU" dirty="0"/>
          </a:p>
          <a:p>
            <a:r>
              <a:rPr lang="ru-RU" dirty="0"/>
              <a:t>Скорость хорошая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Приложение автоматически подстраивается под размер экрана устройства, что позволяет корректно отображать все графические элементы.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18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r>
              <a:rPr lang="en-US"/>
              <a:t>.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Разработанный мобильный </a:t>
            </a:r>
            <a:r>
              <a:rPr lang="en-US" dirty="0"/>
              <a:t>web</a:t>
            </a:r>
            <a:r>
              <a:rPr lang="ru-RU" dirty="0"/>
              <a:t>-браузер запускается на устройстве на полный экран. Проблемы с отображением элементов отсутствуют. Приложение имеет доступ к интернету, что позволяет ему отображать для пользователя необходимую и актуальную информацию. Мобильный </a:t>
            </a:r>
            <a:r>
              <a:rPr lang="en-US" dirty="0"/>
              <a:t>Web</a:t>
            </a:r>
            <a:r>
              <a:rPr lang="ru-RU" dirty="0"/>
              <a:t>-браузер работает стабильно. Скорость работы высокая. Информация, предоставляемая приложением, соответствует критериям поиска, которые указал пользователь.</a:t>
            </a:r>
          </a:p>
          <a:p>
            <a:r>
              <a:rPr lang="ru-RU" dirty="0"/>
              <a:t>Не лишён своих минусов но будет дорабатываться)</a:t>
            </a:r>
          </a:p>
        </p:txBody>
      </p:sp>
    </p:spTree>
    <p:extLst>
      <p:ext uri="{BB962C8B-B14F-4D97-AF65-F5344CB8AC3E}">
        <p14:creationId xmlns:p14="http://schemas.microsoft.com/office/powerpoint/2010/main" val="11749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3848" y="1435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мобильных веб-приложений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9780" y="2198239"/>
            <a:ext cx="9732135" cy="392679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Смартфоны сегодня — основное карманное устройство более чем для миллиарда людей, поэтому мобильные веб-приложения стали необходимостью как с технической, так и с коммерческой точки зрения. Есть несколько подходов к разработке таких приложений, и, учитывая, что сегодня лидирующие компании могут за считанные месяцы уйти на второй план, а новые гаджеты появляются практически непрерывно, важно разбираться в основных технологиях создания мобильных веб-приложений.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392401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E7298C-3F4F-4166-A89C-740994F5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курсового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CEDDA5-5B57-4F4B-8247-B7F994EFF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Разработать мобильный </a:t>
            </a:r>
            <a:r>
              <a:rPr lang="en-US" dirty="0"/>
              <a:t>Web</a:t>
            </a:r>
            <a:r>
              <a:rPr lang="ru-RU" dirty="0"/>
              <a:t> браузер под </a:t>
            </a:r>
            <a:r>
              <a:rPr lang="en-US" dirty="0"/>
              <a:t>Android </a:t>
            </a:r>
            <a:r>
              <a:rPr lang="ru-RU" dirty="0"/>
              <a:t>устройства</a:t>
            </a:r>
            <a:r>
              <a:rPr lang="en-US" dirty="0"/>
              <a:t>.</a:t>
            </a:r>
          </a:p>
          <a:p>
            <a:r>
              <a:rPr lang="ru-RU" dirty="0"/>
              <a:t>Браузер должен быть простым и удобным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С малым </a:t>
            </a:r>
            <a:r>
              <a:rPr lang="ru-RU" dirty="0" err="1"/>
              <a:t>обЪёмом</a:t>
            </a:r>
            <a:r>
              <a:rPr lang="ru-RU" dirty="0"/>
              <a:t> ОЗУ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11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E343B-DF8A-4A84-BC6D-046F9A0B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E1BCAE-A0A3-4F69-979D-CA0357840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Главной идеей является создание быстрого, «легкого» и понятного в оформлении мобильного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-браузера. Он будет отличаться небольшим размером, удобством в работе, хорошей скоростью работы, прекрасно подходит для работы на машинах с небольшим объемом ОЗУ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6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9837" y="2027687"/>
            <a:ext cx="7351077" cy="1067026"/>
          </a:xfrm>
        </p:spPr>
        <p:txBody>
          <a:bodyPr>
            <a:normAutofit fontScale="90000"/>
          </a:bodyPr>
          <a:lstStyle/>
          <a:p>
            <a:r>
              <a:rPr lang="ru-RU">
                <a:solidFill>
                  <a:schemeClr val="tx1"/>
                </a:solidFill>
              </a:rPr>
              <a:t>Плюсы моего мобильного браузера</a:t>
            </a:r>
            <a:r>
              <a:rPr lang="en-US">
                <a:solidFill>
                  <a:schemeClr val="tx1"/>
                </a:solidFill>
              </a:rPr>
              <a:t>: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0351" y="3541486"/>
            <a:ext cx="4883649" cy="280125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- </a:t>
            </a:r>
            <a:r>
              <a:rPr lang="ru-RU" sz="2000" dirty="0">
                <a:solidFill>
                  <a:schemeClr val="tx1"/>
                </a:solidFill>
              </a:rPr>
              <a:t>Удобны</a:t>
            </a:r>
            <a:r>
              <a:rPr lang="ru-RU" sz="2000" dirty="0"/>
              <a:t>й и простой интерфейс</a:t>
            </a:r>
            <a:r>
              <a:rPr lang="en-US" sz="2000" dirty="0"/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</a:t>
            </a:r>
            <a:r>
              <a:rPr lang="ru-RU" sz="2000" dirty="0">
                <a:solidFill>
                  <a:schemeClr val="tx1"/>
                </a:solidFill>
              </a:rPr>
              <a:t>Высокая скорость работы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- </a:t>
            </a:r>
            <a:r>
              <a:rPr lang="ru-RU" sz="2000" dirty="0">
                <a:solidFill>
                  <a:schemeClr val="tx1"/>
                </a:solidFill>
              </a:rPr>
              <a:t>Переход от одно</a:t>
            </a:r>
            <a:r>
              <a:rPr lang="ru-RU" sz="2000" dirty="0"/>
              <a:t>й страницы к другой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ru-RU" sz="2000" dirty="0">
                <a:solidFill>
                  <a:schemeClr val="tx1"/>
                </a:solidFill>
              </a:rPr>
              <a:t>- Отображение Содержания Веб са</a:t>
            </a:r>
            <a:r>
              <a:rPr lang="ru-RU" sz="2000" dirty="0"/>
              <a:t>йтов</a:t>
            </a:r>
            <a:r>
              <a:rPr lang="en-US" sz="2000"/>
              <a:t>.</a:t>
            </a:r>
            <a:endParaRPr lang="ru-RU" sz="2000"/>
          </a:p>
          <a:p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49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9837" y="2027687"/>
            <a:ext cx="7351077" cy="1067026"/>
          </a:xfrm>
        </p:spPr>
        <p:txBody>
          <a:bodyPr>
            <a:normAutofit fontScale="90000"/>
          </a:bodyPr>
          <a:lstStyle/>
          <a:p>
            <a:r>
              <a:rPr lang="ru-RU">
                <a:solidFill>
                  <a:schemeClr val="tx1"/>
                </a:solidFill>
              </a:rPr>
              <a:t> Минусы моего мобильного браузера</a:t>
            </a:r>
            <a:r>
              <a:rPr lang="en-US">
                <a:solidFill>
                  <a:schemeClr val="tx1"/>
                </a:solidFill>
              </a:rPr>
              <a:t>: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2923" y="3657600"/>
            <a:ext cx="4883649" cy="2801258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- Отсутствие Встроенных расширений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  <a:endParaRPr lang="ru-RU" sz="2000" dirty="0">
              <a:solidFill>
                <a:schemeClr val="tx1"/>
              </a:solidFill>
            </a:endParaRPr>
          </a:p>
          <a:p>
            <a:r>
              <a:rPr lang="ru-RU" sz="2000">
                <a:solidFill>
                  <a:schemeClr val="tx1"/>
                </a:solidFill>
              </a:rPr>
              <a:t>- Отсутствие  Вкладок</a:t>
            </a:r>
            <a:r>
              <a:rPr lang="en-US" sz="2000">
                <a:solidFill>
                  <a:schemeClr val="tx1"/>
                </a:solidFill>
              </a:rPr>
              <a:t>;</a:t>
            </a:r>
            <a:endParaRPr lang="ru-RU" sz="2000">
              <a:solidFill>
                <a:schemeClr val="tx1"/>
              </a:solidFill>
            </a:endParaRPr>
          </a:p>
          <a:p>
            <a:r>
              <a:rPr lang="ru-RU" sz="2000" dirty="0">
                <a:solidFill>
                  <a:schemeClr val="tx1"/>
                </a:solidFill>
              </a:rPr>
              <a:t>- Отсутствие Сохранения недавних запросов</a:t>
            </a:r>
            <a:r>
              <a:rPr lang="en-US" sz="200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  <a:p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1" dirty="0"/>
              <a:t> </a:t>
            </a:r>
            <a:r>
              <a:rPr lang="ru-RU" b="1" i="1"/>
              <a:t>Тестирование</a:t>
            </a:r>
            <a:r>
              <a:rPr lang="en-US" b="1" i="1"/>
              <a:t> 1.</a:t>
            </a:r>
            <a:br>
              <a:rPr lang="en-US" b="1" i="1" dirty="0"/>
            </a:br>
            <a:r>
              <a:rPr lang="ru-RU" b="1" i="1" dirty="0"/>
              <a:t>Просмотр Видео</a:t>
            </a:r>
            <a:r>
              <a:rPr lang="en-US" b="1" i="1" dirty="0"/>
              <a:t>:</a:t>
            </a:r>
            <a:endParaRPr lang="ru-RU" b="1" dirty="0"/>
          </a:p>
        </p:txBody>
      </p:sp>
      <p:pic>
        <p:nvPicPr>
          <p:cNvPr id="1026" name="Picture 2" descr="https://sun9-87.userapi.com/s/v1/if2/tJfukgbrZMDuAfgwlIl_oDRy2ZeFsRVfLF_hn1e9IwRQZr6c3H9ww5Xt4OH12IQNxrg7aF2qzzCo847BcJ_TU14S.jpg?size=486x1080&amp;quality=95&amp;type=album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401" y="2133600"/>
            <a:ext cx="2728686" cy="433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Пройдено успешно!</a:t>
            </a:r>
          </a:p>
          <a:p>
            <a:r>
              <a:rPr lang="ru-RU" dirty="0"/>
              <a:t>Видео проигрывается</a:t>
            </a:r>
            <a:r>
              <a:rPr lang="en-US"/>
              <a:t>.</a:t>
            </a:r>
          </a:p>
          <a:p>
            <a:r>
              <a:rPr lang="ru-RU"/>
              <a:t>Проблем </a:t>
            </a:r>
            <a:r>
              <a:rPr lang="ru-RU" dirty="0"/>
              <a:t>не обнаружено</a:t>
            </a:r>
            <a:r>
              <a:rPr lang="en-US"/>
              <a:t>.</a:t>
            </a:r>
            <a:endParaRPr lang="ru-RU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8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D94B9-5B14-4CF4-A497-0D4F5D5A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13478"/>
            <a:ext cx="8911687" cy="1280890"/>
          </a:xfrm>
        </p:spPr>
        <p:txBody>
          <a:bodyPr>
            <a:norm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Структурная схема моего приложения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5BB8518-104C-4A7E-9845-8146F13EA55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41446" y="2133600"/>
            <a:ext cx="2808770" cy="3778250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5027C4BC-287B-412E-A499-43F7FCE01D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YS Text"/>
              </a:rPr>
              <a:t>Моё приложение </a:t>
            </a:r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позволяет искать информацию в интернете, просматривать сайты, смотреть </a:t>
            </a:r>
            <a:r>
              <a:rPr lang="ru-RU" b="0" i="0">
                <a:solidFill>
                  <a:schemeClr val="tx1"/>
                </a:solidFill>
                <a:effectLst/>
                <a:latin typeface="YS Text"/>
              </a:rPr>
              <a:t>видео,просматриват.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43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664010" y="377367"/>
            <a:ext cx="8911687" cy="1280890"/>
          </a:xfrm>
        </p:spPr>
        <p:txBody>
          <a:bodyPr>
            <a:normAutofit/>
          </a:bodyPr>
          <a:lstStyle/>
          <a:p>
            <a:r>
              <a:rPr lang="ru-RU" b="1" i="1" dirty="0"/>
              <a:t> Тестирование</a:t>
            </a:r>
            <a:r>
              <a:rPr lang="en-US" b="1" i="1" dirty="0"/>
              <a:t> 2.</a:t>
            </a:r>
            <a:br>
              <a:rPr lang="en-US" b="1" i="1" dirty="0"/>
            </a:br>
            <a:r>
              <a:rPr lang="ru-RU" b="1" i="1"/>
              <a:t>Просмотр Сайтов</a:t>
            </a:r>
            <a:r>
              <a:rPr lang="en-US" b="1" i="1"/>
              <a:t>:</a:t>
            </a:r>
            <a:endParaRPr lang="ru-RU" b="1" dirty="0"/>
          </a:p>
        </p:txBody>
      </p:sp>
      <p:pic>
        <p:nvPicPr>
          <p:cNvPr id="3074" name="Picture 2" descr="https://sun9-3.userapi.com/s/v1/if2/9qKem_Gnd9Al8rHbNon8z4qWGGouiD76YyPxzIm94lQkApCMWESaPM6Hc2JpWHEDNq3gjuridOLBXUmRJr2y0JYi.jpg?size=486x1080&amp;quality=95&amp;type=album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4973" y="1930400"/>
            <a:ext cx="3128508" cy="446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Пройдено успешно!</a:t>
            </a:r>
          </a:p>
          <a:p>
            <a:r>
              <a:rPr lang="ru-RU"/>
              <a:t>Сайт запускается</a:t>
            </a:r>
            <a:r>
              <a:rPr lang="en-US"/>
              <a:t>.</a:t>
            </a:r>
            <a:endParaRPr lang="ru-RU" dirty="0"/>
          </a:p>
          <a:p>
            <a:r>
              <a:rPr lang="ru-RU" dirty="0"/>
              <a:t>Проблем не обнаружено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170675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383</TotalTime>
  <Words>429</Words>
  <Application>Microsoft Office PowerPoint</Application>
  <PresentationFormat>Широкоэкранный</PresentationFormat>
  <Paragraphs>44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YS Text</vt:lpstr>
      <vt:lpstr>Легкий дым</vt:lpstr>
      <vt:lpstr>Презентация на тему Курсового проекта: “Мобильный Web-браузер для Android” </vt:lpstr>
      <vt:lpstr>Разработка мобильных веб-приложений </vt:lpstr>
      <vt:lpstr>Задание курсового проекта</vt:lpstr>
      <vt:lpstr>Техническое задание</vt:lpstr>
      <vt:lpstr>Плюсы моего мобильного браузера: </vt:lpstr>
      <vt:lpstr> Минусы моего мобильного браузера: </vt:lpstr>
      <vt:lpstr> Тестирование 1. Просмотр Видео:</vt:lpstr>
      <vt:lpstr>Структурная схема моего приложения:</vt:lpstr>
      <vt:lpstr> Тестирование 2. Просмотр Сайтов:</vt:lpstr>
      <vt:lpstr> Тестирование 3. Просмотр Картинок:</vt:lpstr>
      <vt:lpstr>Выводы: </vt:lpstr>
      <vt:lpstr>Заключение.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4012student</cp:lastModifiedBy>
  <cp:revision>27</cp:revision>
  <dcterms:created xsi:type="dcterms:W3CDTF">2022-04-28T00:35:01Z</dcterms:created>
  <dcterms:modified xsi:type="dcterms:W3CDTF">2022-05-06T13:18:29Z</dcterms:modified>
</cp:coreProperties>
</file>