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FB7F22-DCCD-95A8-355D-5D13FFC74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52CB25-D4AF-3452-6FB4-1E2FF8826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25CFA1-70D3-49D9-C2EA-C38F1DF9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DDF1831-CAFE-2600-40C7-5FE8FDA7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792661-0967-C5C5-F7C3-B3982F3A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066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CA1808-4BFC-61BE-D3AC-5EC445A9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7A38293-EDF5-63F8-308E-44DA4F56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DDE653-0908-07E2-6389-85AB2C32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D8B178-FE35-CA43-2F30-E0F6E6BF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7F3FD9-A920-8B54-54A9-BFA03B5F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43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C2AC28-EEDF-30B5-C251-E13A745C7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CD9508D-3940-0161-6B70-FFB103C15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E3DCB8-740C-0AC5-6C51-7266BD16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55F256F-BDAD-7AE1-8A16-D3C04434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4465C6-0FBB-4558-D2FA-4659E252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1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107A6F-D0C8-41BE-631E-65B622E1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A5EE91-80CC-9C75-6A3B-378B264F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8B8180-88D3-A286-DB11-6C62B693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FB52A0-8D3E-8D21-5386-5D6A0AA0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A9B646-AC30-0034-0332-6C3C7A6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231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256D14-E82E-6C79-EF6A-8AB0B649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B29F27-F946-55A6-6D77-4E49A25B0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4B6FF5-2785-55ED-A713-DC365D1A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A97AD5-8580-AC44-A579-3B7D6110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C2312F-F74C-D29F-066E-66DAF0A7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6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E287F5-FC15-A9BB-F83B-40318E58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3A2278-4642-2D49-1310-21D452D23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13FCE1-1396-3C64-1AF1-F263B2E9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8DA92C8-A49E-9A03-8084-980C777A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3336009-3BBB-3296-088D-B7B9CE47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973C81-741A-90D2-B72B-048BF806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55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8B79DE-3E08-CE7F-DCA8-59891763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DBED2A-F5F2-F8B1-DB29-0437163D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F3E5380-E3F1-BB87-AFB2-53EEF0F4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1E07F12-E312-C4E0-ECF5-EAFA6836D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16C5C3B-0084-3D69-3B91-F272D4BBC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FA7FED3-3831-DEFB-25FE-A0656B2F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276E4C7-9689-0C60-A396-91D6C947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BE3010B-FEA6-3353-4A35-C987A821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26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1BDCF6-D24F-A536-BAE9-9FA1C134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49F3690-C512-13AE-5EA4-922D185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AE2EDD4-1ADB-6F1F-453E-17612852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DF9E15-F25F-FCBF-9AB5-DD7FFFF0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2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45E77A7-AC98-74FB-3876-D60CC68D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0A4A600-0514-189A-BABB-B2F549FE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AA845AB-C0EF-8216-0E48-448D15EB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72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3032D-FD38-C952-36CC-AE4E57CE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BC73F2-413F-CAD4-946A-7BAF06B3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B804BA2-F761-7226-1F4F-22E2B1118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B5090C-DEE6-99A3-2F05-D22C190E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0AD35BD-C7FC-CAFC-408F-9009FFDD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7C19922-1C47-FC4D-0F4A-0D2887C0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716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6C9D0-E15E-014F-0E23-4E400D5D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9B2AC76-D9C8-D4DD-782F-BE31B19BB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F725A7F-5839-75F3-5225-6C0C0708C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E29343-B445-E3F7-27FA-3FC5E8E0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937AB4-7396-8026-0B8B-5402AEFE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27FED42-E8AB-4A52-814C-7DE1A2EE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274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ECA0BE6-BB58-0CAE-2BAF-D9C61146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E1AEF4-4195-E3EF-365B-CFB2157E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010FD8-E683-9397-7139-EAF2DB137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AEC8-08E2-4C91-AAEF-D4160907B6BC}" type="datetimeFigureOut">
              <a:rPr lang="cs-CZ" smtClean="0"/>
              <a:t>09.01.2023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9AB2CE-D75B-586B-A701-741DC2918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35539E-8E15-8228-4C6C-CA2D8669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9AAA-3596-46F0-8B39-94D7D488EB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3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9F3318-BFB5-7977-B605-CAD83BAA3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109" y="0"/>
            <a:ext cx="9144000" cy="2387600"/>
          </a:xfrm>
        </p:spPr>
        <p:txBody>
          <a:bodyPr/>
          <a:lstStyle/>
          <a:p>
            <a:r>
              <a:rPr lang="cs-CZ"/>
              <a:t>SPH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7C4959-B06B-9202-AE2B-8AB4FB26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0620"/>
            <a:ext cx="9144000" cy="1655762"/>
          </a:xfrm>
        </p:spPr>
        <p:txBody>
          <a:bodyPr/>
          <a:lstStyle/>
          <a:p>
            <a:r>
              <a:rPr lang="cs-CZ"/>
              <a:t>Ondřej Mézl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6E8474-62B7-068B-2C7D-CC51D734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2" y="3429000"/>
            <a:ext cx="6280727" cy="278707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1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1356E0-E941-1A3D-9AE1-9C1718BC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97" y="2512973"/>
            <a:ext cx="7046821" cy="397990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15333F1-F291-E0AE-2EBF-6A9121F7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 to 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778079-73A4-3698-208E-0F7D9838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Částicová fyzikální simulace tekutin</a:t>
            </a:r>
          </a:p>
          <a:p>
            <a:r>
              <a:rPr lang="cs-CZ"/>
              <a:t>+ Mřížka</a:t>
            </a:r>
          </a:p>
          <a:p>
            <a:r>
              <a:rPr lang="cs-CZ"/>
              <a:t>+ Vizualizace</a:t>
            </a:r>
          </a:p>
          <a:p>
            <a:r>
              <a:rPr lang="cs-CZ"/>
              <a:t>CPU &amp; GPU</a:t>
            </a:r>
          </a:p>
        </p:txBody>
      </p:sp>
    </p:spTree>
    <p:extLst>
      <p:ext uri="{BB962C8B-B14F-4D97-AF65-F5344CB8AC3E}">
        <p14:creationId xmlns:p14="http://schemas.microsoft.com/office/powerpoint/2010/main" val="23753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1677A9-BA10-DB03-F680-C7077732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Jak to funguje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26B9A8-A5E8-E1CC-1FCD-E9119626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cs-CZ"/>
              <a:t>Vyčisti mřížku</a:t>
            </a:r>
          </a:p>
          <a:p>
            <a:pPr marL="514350" indent="-514350">
              <a:buAutoNum type="arabicPeriod"/>
            </a:pPr>
            <a:r>
              <a:rPr lang="cs-CZ"/>
              <a:t>Částice do mřížky</a:t>
            </a:r>
          </a:p>
          <a:p>
            <a:pPr marL="514350" indent="-514350">
              <a:buAutoNum type="arabicPeriod"/>
            </a:pPr>
            <a:r>
              <a:rPr lang="cs-CZ"/>
              <a:t>Najdi sousedy</a:t>
            </a:r>
          </a:p>
          <a:p>
            <a:pPr marL="514350" indent="-514350">
              <a:buAutoNum type="arabicPeriod"/>
            </a:pPr>
            <a:r>
              <a:rPr lang="cs-CZ"/>
              <a:t>Spočítej síly</a:t>
            </a:r>
          </a:p>
          <a:p>
            <a:pPr marL="514350" indent="-514350">
              <a:buAutoNum type="arabicPeriod"/>
            </a:pPr>
            <a:r>
              <a:rPr lang="cs-CZ"/>
              <a:t>Posuň se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3E9F1EC-AD3F-EB7F-070F-E86C424E2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174" y="1609965"/>
            <a:ext cx="6999972" cy="4474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55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4A8F13-6172-176B-BB7A-8DC14ACF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Výsledky měření (ms / 100 kroků simulace)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994148BB-6931-FED1-AFFD-20CC6EB20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54168"/>
              </p:ext>
            </p:extLst>
          </p:nvPr>
        </p:nvGraphicFramePr>
        <p:xfrm>
          <a:off x="2330851" y="1925062"/>
          <a:ext cx="6355947" cy="4316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2729">
                  <a:extLst>
                    <a:ext uri="{9D8B030D-6E8A-4147-A177-3AD203B41FA5}">
                      <a16:colId xmlns:a16="http://schemas.microsoft.com/office/drawing/2014/main" val="2396407216"/>
                    </a:ext>
                  </a:extLst>
                </a:gridCol>
                <a:gridCol w="1291393">
                  <a:extLst>
                    <a:ext uri="{9D8B030D-6E8A-4147-A177-3AD203B41FA5}">
                      <a16:colId xmlns:a16="http://schemas.microsoft.com/office/drawing/2014/main" val="4235563227"/>
                    </a:ext>
                  </a:extLst>
                </a:gridCol>
                <a:gridCol w="1248571">
                  <a:extLst>
                    <a:ext uri="{9D8B030D-6E8A-4147-A177-3AD203B41FA5}">
                      <a16:colId xmlns:a16="http://schemas.microsoft.com/office/drawing/2014/main" val="214630354"/>
                    </a:ext>
                  </a:extLst>
                </a:gridCol>
                <a:gridCol w="1503254">
                  <a:extLst>
                    <a:ext uri="{9D8B030D-6E8A-4147-A177-3AD203B41FA5}">
                      <a16:colId xmlns:a16="http://schemas.microsoft.com/office/drawing/2014/main" val="3402479455"/>
                    </a:ext>
                  </a:extLst>
                </a:gridCol>
              </a:tblGrid>
              <a:tr h="39953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PARTICLES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CPU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GPU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SPEEDUP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592200341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5.2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1.97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2.6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2423993605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5.2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2.07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2.5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2763475478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100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6.9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2.50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2.8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2131527322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500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16.1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4.57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3.5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2864471332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1000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43.1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6.10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7.1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1588651419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2000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132.6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10.33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12.8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15119882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3000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171.6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11.27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15.2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4035305922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4000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209.7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12.78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16.4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1568674315"/>
                  </a:ext>
                </a:extLst>
              </a:tr>
              <a:tr h="435261"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5000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234.7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14.11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tc>
                  <a:txBody>
                    <a:bodyPr/>
                    <a:lstStyle/>
                    <a:p>
                      <a:pPr indent="457200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cs-CZ" sz="1800">
                          <a:effectLst/>
                        </a:rPr>
                        <a:t>16.6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86" marR="62586" marT="0" marB="0"/>
                </a:tc>
                <a:extLst>
                  <a:ext uri="{0D108BD9-81ED-4DB2-BD59-A6C34878D82A}">
                    <a16:rowId xmlns:a16="http://schemas.microsoft.com/office/drawing/2014/main" val="260498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C2F6D18D-3E36-9746-201E-57DA3EC1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90" y="1522462"/>
            <a:ext cx="7382652" cy="515417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402DB33-4AFD-664F-E0BB-A6A52947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Výsledky měření (ms / 100 kroků simulace)</a:t>
            </a:r>
          </a:p>
        </p:txBody>
      </p:sp>
    </p:spTree>
    <p:extLst>
      <p:ext uri="{BB962C8B-B14F-4D97-AF65-F5344CB8AC3E}">
        <p14:creationId xmlns:p14="http://schemas.microsoft.com/office/powerpoint/2010/main" val="298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89</Words>
  <Application>Microsoft Office PowerPoint</Application>
  <PresentationFormat>Širokoúhlá obrazovka</PresentationFormat>
  <Paragraphs>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SPH</vt:lpstr>
      <vt:lpstr>Co to je</vt:lpstr>
      <vt:lpstr>Jak to funguje</vt:lpstr>
      <vt:lpstr>Výsledky měření (ms / 100 kroků simulace)</vt:lpstr>
      <vt:lpstr>Výsledky měření (ms / 100 kroků simulace)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</dc:title>
  <dc:creator>Mezl, Ondrej</dc:creator>
  <cp:lastModifiedBy>Mezl, Ondrej</cp:lastModifiedBy>
  <cp:revision>1</cp:revision>
  <dcterms:created xsi:type="dcterms:W3CDTF">2023-01-09T12:38:22Z</dcterms:created>
  <dcterms:modified xsi:type="dcterms:W3CDTF">2023-01-09T12:55:48Z</dcterms:modified>
</cp:coreProperties>
</file>