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5E36F9-9957-E3F4-3D44-FF2D72627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6540D4-D749-9E98-FA9E-15892E365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CF0EB2-E197-B440-989D-F172EF47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CA6028-D8BC-BBAA-D0CF-30BB56B8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8E202D-5A68-0617-8CAB-85DF8E3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147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F57FD6-A072-1576-9665-DC9B06F8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C55C4B4-8D13-0601-0CD3-9895D6FA1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03A9EC-1F60-2A07-41B2-DFB20722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07E4CE-B9AB-5D45-4507-707DC43B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B2974A-6736-3442-4CB5-479E0D7D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214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76C0D27-55E2-AA56-E1A2-67FA5CB5F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67C4A08-D33A-84E8-DE7A-0FAF25EC5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219F53-B1E7-1198-037A-BD3F7332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168DE4-E4C0-8433-FA3F-44CE0540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49D59C-7CAB-F38E-EB07-6DEE06FD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75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C80A37-755A-7646-5B23-2751BF44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D85205-42D4-F55F-2AC0-D27F1932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DD65E0-012B-F91B-4478-6C203F4F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B4E577-011C-8DDA-60C8-FB8F7F3B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4BE18E-D450-3B1C-9407-93E09838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7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48301E-861D-D11D-DC66-F17C451E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6C9170-FCFB-FD5A-7974-9643C33F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E0118-D904-71B3-5F38-F8966C80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C08B4F-3F65-5B10-C18D-A0E94288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EB614D-B523-281F-5A7B-0295A07A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129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179A9-BFCD-F213-FA3D-654D05DD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7BA26D-5D92-02FC-F79E-F232F0A85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55FA9E-E328-06E9-D64B-E2CFD4A2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362AF1-9AF7-8836-C2EC-60D9AFD4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2D16EAE-C9DC-416D-137B-7736DF9E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4AF932-2BBE-60D2-FD6A-79B68B30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520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FBD3E3-554F-B4B4-D172-D9E446E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3B47AD-B56A-BE9B-2D78-F7D45B3D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37F1E98-5104-6C8F-6A9E-E2AA67A8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1980F21-1CFE-E873-93D4-C6F330E0C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C066EEA-062B-8F8D-C4A3-4CC6F3DCA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E132E00-B1A4-5A5C-480B-4BAF827E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D76C97D-360A-ED40-7296-FE22BAF4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9DE5BC5-157B-FE50-C494-B1EDB3B8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2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41B74-DD5A-C659-5B13-3FA25EE8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BB2D635-A3D1-5CC6-D0A8-F2FE267E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9DBFC0B-BEC8-E056-6744-BC449AE4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2E5ED0A-71E6-B76B-162F-90802612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740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51ED53B-90D8-5B42-6324-185E81F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9BB7F37-C9F1-0F05-CFFC-728547B0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D306F0-A720-4F71-4910-B664845C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95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731F43-24D2-9627-003F-6B992668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CA548C-EDD7-87BA-0E6D-98B03A2D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77EDA6D-7FBE-7C3F-DDEA-74B7BAEE1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24F7B85-582E-43BC-CE32-91D78FB9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BD848C-4D04-1374-52D9-259ECC36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9D3EE32-C3EF-D51A-B34F-62D96C64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703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46A93F-62F8-EC3B-233C-3FDF679B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21D8E11-5CE1-1E05-918B-8132E1B4C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7F7A3D7-09DE-5DB9-B428-BFEF5D2D4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BEC881-7428-3C95-8336-1112CAD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E0356B-8C81-F4DB-C606-E51428D7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391A9B2-E35B-ADC3-8722-6DB8C1B4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9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31C3FEB-EABF-B339-55A5-E367A5B8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27FB220-2E40-8667-C825-07C7BA985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92D658-70C8-B4AD-98C5-7D0FA241D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D0D5-3F0D-46DB-AD49-F2F78B150361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E0FAA5-5919-DF3B-8DD4-0B30038A3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9BF7B4-9DCE-4319-46E4-39750DA1F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254E-1722-486F-BB78-BA38D0AC12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43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90D9E71-C371-834C-37C3-4B578E0B3EF4}"/>
              </a:ext>
            </a:extLst>
          </p:cNvPr>
          <p:cNvSpPr/>
          <p:nvPr/>
        </p:nvSpPr>
        <p:spPr>
          <a:xfrm>
            <a:off x="902898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7CCACA8E-4A16-84F5-CE4D-536FAB07CF84}"/>
              </a:ext>
            </a:extLst>
          </p:cNvPr>
          <p:cNvSpPr/>
          <p:nvPr/>
        </p:nvSpPr>
        <p:spPr>
          <a:xfrm>
            <a:off x="1872716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6EA976-E3EE-4C8E-2C20-1EC0F45A062F}"/>
              </a:ext>
            </a:extLst>
          </p:cNvPr>
          <p:cNvSpPr/>
          <p:nvPr/>
        </p:nvSpPr>
        <p:spPr>
          <a:xfrm>
            <a:off x="2842534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FC311A0-598B-E635-5D1B-A5911C2AA97A}"/>
              </a:ext>
            </a:extLst>
          </p:cNvPr>
          <p:cNvSpPr/>
          <p:nvPr/>
        </p:nvSpPr>
        <p:spPr>
          <a:xfrm>
            <a:off x="902898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780CBFF-180B-6754-7DED-1C2774005ABA}"/>
              </a:ext>
            </a:extLst>
          </p:cNvPr>
          <p:cNvSpPr/>
          <p:nvPr/>
        </p:nvSpPr>
        <p:spPr>
          <a:xfrm>
            <a:off x="1872716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00DB859-85E4-A641-62D7-1B2CEA0B334F}"/>
              </a:ext>
            </a:extLst>
          </p:cNvPr>
          <p:cNvSpPr/>
          <p:nvPr/>
        </p:nvSpPr>
        <p:spPr>
          <a:xfrm>
            <a:off x="2842534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287A45C-4F48-8D83-22A6-6AB468B1934D}"/>
              </a:ext>
            </a:extLst>
          </p:cNvPr>
          <p:cNvSpPr/>
          <p:nvPr/>
        </p:nvSpPr>
        <p:spPr>
          <a:xfrm>
            <a:off x="902898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3C156C27-0B75-138D-A471-647D52B6E60A}"/>
              </a:ext>
            </a:extLst>
          </p:cNvPr>
          <p:cNvSpPr/>
          <p:nvPr/>
        </p:nvSpPr>
        <p:spPr>
          <a:xfrm>
            <a:off x="1872716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D6AB5144-859E-28CB-C4DE-41F809AA9803}"/>
              </a:ext>
            </a:extLst>
          </p:cNvPr>
          <p:cNvSpPr/>
          <p:nvPr/>
        </p:nvSpPr>
        <p:spPr>
          <a:xfrm>
            <a:off x="2842534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E5DEF792-FA01-25A4-D419-6FC81BB0133E}"/>
              </a:ext>
            </a:extLst>
          </p:cNvPr>
          <p:cNvSpPr/>
          <p:nvPr/>
        </p:nvSpPr>
        <p:spPr>
          <a:xfrm>
            <a:off x="4285607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5675C0D4-75DF-F4D0-3682-A14FEE0AA7DC}"/>
              </a:ext>
            </a:extLst>
          </p:cNvPr>
          <p:cNvSpPr/>
          <p:nvPr/>
        </p:nvSpPr>
        <p:spPr>
          <a:xfrm>
            <a:off x="5255425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896EF26-DF29-C847-A736-E1DE597C0F4F}"/>
              </a:ext>
            </a:extLst>
          </p:cNvPr>
          <p:cNvSpPr/>
          <p:nvPr/>
        </p:nvSpPr>
        <p:spPr>
          <a:xfrm>
            <a:off x="6225243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596C91D4-1C67-D546-1A29-7317C06EEA85}"/>
              </a:ext>
            </a:extLst>
          </p:cNvPr>
          <p:cNvSpPr/>
          <p:nvPr/>
        </p:nvSpPr>
        <p:spPr>
          <a:xfrm>
            <a:off x="4285607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22C36DF0-BDFA-A7FD-8891-81B51F737C87}"/>
              </a:ext>
            </a:extLst>
          </p:cNvPr>
          <p:cNvSpPr/>
          <p:nvPr/>
        </p:nvSpPr>
        <p:spPr>
          <a:xfrm>
            <a:off x="5255425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F773D173-8702-37B5-0151-EB804C54E46F}"/>
              </a:ext>
            </a:extLst>
          </p:cNvPr>
          <p:cNvSpPr/>
          <p:nvPr/>
        </p:nvSpPr>
        <p:spPr>
          <a:xfrm>
            <a:off x="6225243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C860AD4-082E-7C29-11AF-A034912963FC}"/>
              </a:ext>
            </a:extLst>
          </p:cNvPr>
          <p:cNvSpPr/>
          <p:nvPr/>
        </p:nvSpPr>
        <p:spPr>
          <a:xfrm>
            <a:off x="4285607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A96F1C9-B4F7-5F60-C462-4801F600261B}"/>
              </a:ext>
            </a:extLst>
          </p:cNvPr>
          <p:cNvSpPr/>
          <p:nvPr/>
        </p:nvSpPr>
        <p:spPr>
          <a:xfrm>
            <a:off x="5255425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FE5D050-4FD1-0DC4-5771-08A2E7A21DD4}"/>
              </a:ext>
            </a:extLst>
          </p:cNvPr>
          <p:cNvSpPr/>
          <p:nvPr/>
        </p:nvSpPr>
        <p:spPr>
          <a:xfrm>
            <a:off x="6225243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427D4966-61FC-7CBE-3757-CA7A17006F66}"/>
              </a:ext>
            </a:extLst>
          </p:cNvPr>
          <p:cNvSpPr/>
          <p:nvPr/>
        </p:nvSpPr>
        <p:spPr>
          <a:xfrm>
            <a:off x="4855669" y="2727669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A7620DB0-D612-B5F2-C141-C86148C7A99C}"/>
              </a:ext>
            </a:extLst>
          </p:cNvPr>
          <p:cNvSpPr/>
          <p:nvPr/>
        </p:nvSpPr>
        <p:spPr>
          <a:xfrm>
            <a:off x="4385333" y="2455458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95D26AAC-1DF5-E293-8818-5145CE75014E}"/>
              </a:ext>
            </a:extLst>
          </p:cNvPr>
          <p:cNvSpPr/>
          <p:nvPr/>
        </p:nvSpPr>
        <p:spPr>
          <a:xfrm>
            <a:off x="5470736" y="2542485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076481CE-66E5-F947-DB60-E4C311A81C6C}"/>
              </a:ext>
            </a:extLst>
          </p:cNvPr>
          <p:cNvSpPr/>
          <p:nvPr/>
        </p:nvSpPr>
        <p:spPr>
          <a:xfrm>
            <a:off x="5848731" y="1804251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D92D068E-BFDA-B37D-DD1D-DF9A2833D8A9}"/>
              </a:ext>
            </a:extLst>
          </p:cNvPr>
          <p:cNvSpPr/>
          <p:nvPr/>
        </p:nvSpPr>
        <p:spPr>
          <a:xfrm>
            <a:off x="6400037" y="2753069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DC1CF6C2-CD78-6255-CD33-F08C1B9DEFF1}"/>
              </a:ext>
            </a:extLst>
          </p:cNvPr>
          <p:cNvSpPr/>
          <p:nvPr/>
        </p:nvSpPr>
        <p:spPr>
          <a:xfrm>
            <a:off x="6816327" y="2535253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B56B4B9A-F2FF-5BD1-93D3-EEDFAE90B61C}"/>
              </a:ext>
            </a:extLst>
          </p:cNvPr>
          <p:cNvSpPr/>
          <p:nvPr/>
        </p:nvSpPr>
        <p:spPr>
          <a:xfrm>
            <a:off x="7670560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A07E8148-65FB-5667-A08C-4ADB6BB2CD4A}"/>
              </a:ext>
            </a:extLst>
          </p:cNvPr>
          <p:cNvSpPr/>
          <p:nvPr/>
        </p:nvSpPr>
        <p:spPr>
          <a:xfrm>
            <a:off x="8640378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C34C72D2-D824-374A-9365-BE339DD6355F}"/>
              </a:ext>
            </a:extLst>
          </p:cNvPr>
          <p:cNvSpPr/>
          <p:nvPr/>
        </p:nvSpPr>
        <p:spPr>
          <a:xfrm>
            <a:off x="9610196" y="30312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51D10BCC-8871-96FE-588B-490433060479}"/>
              </a:ext>
            </a:extLst>
          </p:cNvPr>
          <p:cNvSpPr/>
          <p:nvPr/>
        </p:nvSpPr>
        <p:spPr>
          <a:xfrm>
            <a:off x="7670560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6128075A-0237-2820-A0F6-6A10F4AF68AE}"/>
              </a:ext>
            </a:extLst>
          </p:cNvPr>
          <p:cNvSpPr/>
          <p:nvPr/>
        </p:nvSpPr>
        <p:spPr>
          <a:xfrm>
            <a:off x="8640378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52ECEE3-A31E-71E5-98D8-A4B720BCABAA}"/>
              </a:ext>
            </a:extLst>
          </p:cNvPr>
          <p:cNvSpPr/>
          <p:nvPr/>
        </p:nvSpPr>
        <p:spPr>
          <a:xfrm>
            <a:off x="9610196" y="127294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85790A48-EDA0-799F-1EE7-0619DF217082}"/>
              </a:ext>
            </a:extLst>
          </p:cNvPr>
          <p:cNvSpPr/>
          <p:nvPr/>
        </p:nvSpPr>
        <p:spPr>
          <a:xfrm>
            <a:off x="7670560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960FCAF3-C60F-64D8-3B80-E97D4CE34FB4}"/>
              </a:ext>
            </a:extLst>
          </p:cNvPr>
          <p:cNvSpPr/>
          <p:nvPr/>
        </p:nvSpPr>
        <p:spPr>
          <a:xfrm>
            <a:off x="8640378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5CA47C1-EE8C-A5E9-739F-7709847EDEBA}"/>
              </a:ext>
            </a:extLst>
          </p:cNvPr>
          <p:cNvSpPr/>
          <p:nvPr/>
        </p:nvSpPr>
        <p:spPr>
          <a:xfrm>
            <a:off x="9610196" y="224276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F66B9A95-2200-5040-12E4-14B646559F84}"/>
              </a:ext>
            </a:extLst>
          </p:cNvPr>
          <p:cNvSpPr/>
          <p:nvPr/>
        </p:nvSpPr>
        <p:spPr>
          <a:xfrm>
            <a:off x="8240622" y="2727669"/>
            <a:ext cx="279008" cy="279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F8200080-6B5B-56A3-6FED-2561A1328BED}"/>
              </a:ext>
            </a:extLst>
          </p:cNvPr>
          <p:cNvSpPr/>
          <p:nvPr/>
        </p:nvSpPr>
        <p:spPr>
          <a:xfrm>
            <a:off x="7770286" y="2455458"/>
            <a:ext cx="279008" cy="279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4D2EA322-4746-C2E0-DE9C-CA91C92F859F}"/>
              </a:ext>
            </a:extLst>
          </p:cNvPr>
          <p:cNvSpPr/>
          <p:nvPr/>
        </p:nvSpPr>
        <p:spPr>
          <a:xfrm>
            <a:off x="8855689" y="2542485"/>
            <a:ext cx="279008" cy="279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E5EA2CFC-D789-73B0-C6C3-C961F612AE9A}"/>
              </a:ext>
            </a:extLst>
          </p:cNvPr>
          <p:cNvSpPr/>
          <p:nvPr/>
        </p:nvSpPr>
        <p:spPr>
          <a:xfrm>
            <a:off x="9233684" y="1804251"/>
            <a:ext cx="279008" cy="279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id="{6C5AAF60-8A96-2A0D-5870-9FCDAD9D393B}"/>
              </a:ext>
            </a:extLst>
          </p:cNvPr>
          <p:cNvSpPr/>
          <p:nvPr/>
        </p:nvSpPr>
        <p:spPr>
          <a:xfrm>
            <a:off x="9784990" y="2753069"/>
            <a:ext cx="279008" cy="279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C5123502-D3BB-B682-6680-50D986834650}"/>
              </a:ext>
            </a:extLst>
          </p:cNvPr>
          <p:cNvSpPr/>
          <p:nvPr/>
        </p:nvSpPr>
        <p:spPr>
          <a:xfrm>
            <a:off x="10201280" y="2535253"/>
            <a:ext cx="279008" cy="27900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Ovál 42">
            <a:extLst>
              <a:ext uri="{FF2B5EF4-FFF2-40B4-BE49-F238E27FC236}">
                <a16:creationId xmlns:a16="http://schemas.microsoft.com/office/drawing/2014/main" id="{6A71C45D-B301-352D-A5DB-C4FD592C5D8D}"/>
              </a:ext>
            </a:extLst>
          </p:cNvPr>
          <p:cNvSpPr/>
          <p:nvPr/>
        </p:nvSpPr>
        <p:spPr>
          <a:xfrm>
            <a:off x="9436186" y="2378865"/>
            <a:ext cx="976615" cy="976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9F53FDBB-1339-B254-6FE1-25251CC7EC3C}"/>
              </a:ext>
            </a:extLst>
          </p:cNvPr>
          <p:cNvSpPr/>
          <p:nvPr/>
        </p:nvSpPr>
        <p:spPr>
          <a:xfrm>
            <a:off x="902898" y="377669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BCF40693-AE7E-FE99-3BDA-143C14F08D0A}"/>
              </a:ext>
            </a:extLst>
          </p:cNvPr>
          <p:cNvSpPr/>
          <p:nvPr/>
        </p:nvSpPr>
        <p:spPr>
          <a:xfrm>
            <a:off x="1872716" y="377669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bdélník 61">
            <a:extLst>
              <a:ext uri="{FF2B5EF4-FFF2-40B4-BE49-F238E27FC236}">
                <a16:creationId xmlns:a16="http://schemas.microsoft.com/office/drawing/2014/main" id="{EE6759E7-2768-10E7-48C8-BAB52442CA7A}"/>
              </a:ext>
            </a:extLst>
          </p:cNvPr>
          <p:cNvSpPr/>
          <p:nvPr/>
        </p:nvSpPr>
        <p:spPr>
          <a:xfrm>
            <a:off x="2842534" y="377669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Obdélník 62">
            <a:extLst>
              <a:ext uri="{FF2B5EF4-FFF2-40B4-BE49-F238E27FC236}">
                <a16:creationId xmlns:a16="http://schemas.microsoft.com/office/drawing/2014/main" id="{D8697808-57E4-39BC-F770-824F735C2A06}"/>
              </a:ext>
            </a:extLst>
          </p:cNvPr>
          <p:cNvSpPr/>
          <p:nvPr/>
        </p:nvSpPr>
        <p:spPr>
          <a:xfrm>
            <a:off x="902898" y="474651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DFEB00F5-5CD4-440D-5C9A-EAFB63EFE4F6}"/>
              </a:ext>
            </a:extLst>
          </p:cNvPr>
          <p:cNvSpPr/>
          <p:nvPr/>
        </p:nvSpPr>
        <p:spPr>
          <a:xfrm>
            <a:off x="1872716" y="474651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A45C80A0-60F2-C25C-0E77-E9F43F30C4B6}"/>
              </a:ext>
            </a:extLst>
          </p:cNvPr>
          <p:cNvSpPr/>
          <p:nvPr/>
        </p:nvSpPr>
        <p:spPr>
          <a:xfrm>
            <a:off x="2842534" y="474651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6BDDDE07-426D-339B-B3DE-D79064105EA4}"/>
              </a:ext>
            </a:extLst>
          </p:cNvPr>
          <p:cNvSpPr/>
          <p:nvPr/>
        </p:nvSpPr>
        <p:spPr>
          <a:xfrm>
            <a:off x="902898" y="571633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bdélník 66">
            <a:extLst>
              <a:ext uri="{FF2B5EF4-FFF2-40B4-BE49-F238E27FC236}">
                <a16:creationId xmlns:a16="http://schemas.microsoft.com/office/drawing/2014/main" id="{3B929DDE-CA04-2D15-16F2-0A93D113D7FE}"/>
              </a:ext>
            </a:extLst>
          </p:cNvPr>
          <p:cNvSpPr/>
          <p:nvPr/>
        </p:nvSpPr>
        <p:spPr>
          <a:xfrm>
            <a:off x="1872716" y="571633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D4637B13-E182-9A47-8BBA-7B55A1AC9E35}"/>
              </a:ext>
            </a:extLst>
          </p:cNvPr>
          <p:cNvSpPr/>
          <p:nvPr/>
        </p:nvSpPr>
        <p:spPr>
          <a:xfrm>
            <a:off x="2842534" y="571633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Šipka: doprava 76">
            <a:extLst>
              <a:ext uri="{FF2B5EF4-FFF2-40B4-BE49-F238E27FC236}">
                <a16:creationId xmlns:a16="http://schemas.microsoft.com/office/drawing/2014/main" id="{1695C729-D4AC-1B4D-D7AC-536D3773374D}"/>
              </a:ext>
            </a:extLst>
          </p:cNvPr>
          <p:cNvSpPr/>
          <p:nvPr/>
        </p:nvSpPr>
        <p:spPr>
          <a:xfrm rot="3219695">
            <a:off x="2469726" y="5559587"/>
            <a:ext cx="732590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Šipka: doprava 77">
            <a:extLst>
              <a:ext uri="{FF2B5EF4-FFF2-40B4-BE49-F238E27FC236}">
                <a16:creationId xmlns:a16="http://schemas.microsoft.com/office/drawing/2014/main" id="{ADD5C326-C642-5792-AFE7-3647EA49338A}"/>
              </a:ext>
            </a:extLst>
          </p:cNvPr>
          <p:cNvSpPr/>
          <p:nvPr/>
        </p:nvSpPr>
        <p:spPr>
          <a:xfrm rot="4092881">
            <a:off x="3504667" y="6211689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Šipka: doprava 78">
            <a:extLst>
              <a:ext uri="{FF2B5EF4-FFF2-40B4-BE49-F238E27FC236}">
                <a16:creationId xmlns:a16="http://schemas.microsoft.com/office/drawing/2014/main" id="{06503138-5C9E-32AC-D753-A7DB0BD19C62}"/>
              </a:ext>
            </a:extLst>
          </p:cNvPr>
          <p:cNvSpPr/>
          <p:nvPr/>
        </p:nvSpPr>
        <p:spPr>
          <a:xfrm rot="9315669">
            <a:off x="2813313" y="6363311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Šipka: doprava 79">
            <a:extLst>
              <a:ext uri="{FF2B5EF4-FFF2-40B4-BE49-F238E27FC236}">
                <a16:creationId xmlns:a16="http://schemas.microsoft.com/office/drawing/2014/main" id="{D5FA6A21-CFB9-02F9-0172-F97E7AB58E60}"/>
              </a:ext>
            </a:extLst>
          </p:cNvPr>
          <p:cNvSpPr/>
          <p:nvPr/>
        </p:nvSpPr>
        <p:spPr>
          <a:xfrm rot="5090224">
            <a:off x="2104185" y="6263949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Šipka: doprava 80">
            <a:extLst>
              <a:ext uri="{FF2B5EF4-FFF2-40B4-BE49-F238E27FC236}">
                <a16:creationId xmlns:a16="http://schemas.microsoft.com/office/drawing/2014/main" id="{EFAB5980-BFAF-E8E9-9863-72D6DBC76BC0}"/>
              </a:ext>
            </a:extLst>
          </p:cNvPr>
          <p:cNvSpPr/>
          <p:nvPr/>
        </p:nvSpPr>
        <p:spPr>
          <a:xfrm rot="8534735">
            <a:off x="1302632" y="6376969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2" name="Šipka: doprava 81">
            <a:extLst>
              <a:ext uri="{FF2B5EF4-FFF2-40B4-BE49-F238E27FC236}">
                <a16:creationId xmlns:a16="http://schemas.microsoft.com/office/drawing/2014/main" id="{4CD999AF-D5CD-EDE4-D983-39D1AE9404CB}"/>
              </a:ext>
            </a:extLst>
          </p:cNvPr>
          <p:cNvSpPr/>
          <p:nvPr/>
        </p:nvSpPr>
        <p:spPr>
          <a:xfrm rot="5400000">
            <a:off x="964324" y="6121557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Ovál 68">
            <a:extLst>
              <a:ext uri="{FF2B5EF4-FFF2-40B4-BE49-F238E27FC236}">
                <a16:creationId xmlns:a16="http://schemas.microsoft.com/office/drawing/2014/main" id="{DF4B96D7-9D9D-3D8E-84A2-AC55630B9E5D}"/>
              </a:ext>
            </a:extLst>
          </p:cNvPr>
          <p:cNvSpPr/>
          <p:nvPr/>
        </p:nvSpPr>
        <p:spPr>
          <a:xfrm>
            <a:off x="1472960" y="6201239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Ovál 69">
            <a:extLst>
              <a:ext uri="{FF2B5EF4-FFF2-40B4-BE49-F238E27FC236}">
                <a16:creationId xmlns:a16="http://schemas.microsoft.com/office/drawing/2014/main" id="{E9D2D02E-774B-A77E-773D-D9E7ED75FB2E}"/>
              </a:ext>
            </a:extLst>
          </p:cNvPr>
          <p:cNvSpPr/>
          <p:nvPr/>
        </p:nvSpPr>
        <p:spPr>
          <a:xfrm>
            <a:off x="1002624" y="5929028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Ovál 70">
            <a:extLst>
              <a:ext uri="{FF2B5EF4-FFF2-40B4-BE49-F238E27FC236}">
                <a16:creationId xmlns:a16="http://schemas.microsoft.com/office/drawing/2014/main" id="{7CD65F5A-F3E7-2DE0-DAD2-111F0C639837}"/>
              </a:ext>
            </a:extLst>
          </p:cNvPr>
          <p:cNvSpPr/>
          <p:nvPr/>
        </p:nvSpPr>
        <p:spPr>
          <a:xfrm>
            <a:off x="2088027" y="6016055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Ovál 71">
            <a:extLst>
              <a:ext uri="{FF2B5EF4-FFF2-40B4-BE49-F238E27FC236}">
                <a16:creationId xmlns:a16="http://schemas.microsoft.com/office/drawing/2014/main" id="{9777A844-0F6C-CC18-93EE-581BE7B353A5}"/>
              </a:ext>
            </a:extLst>
          </p:cNvPr>
          <p:cNvSpPr/>
          <p:nvPr/>
        </p:nvSpPr>
        <p:spPr>
          <a:xfrm>
            <a:off x="2466022" y="5277821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Ovál 72">
            <a:extLst>
              <a:ext uri="{FF2B5EF4-FFF2-40B4-BE49-F238E27FC236}">
                <a16:creationId xmlns:a16="http://schemas.microsoft.com/office/drawing/2014/main" id="{5B5E4971-8A23-7D6B-C526-FC0CDD65626D}"/>
              </a:ext>
            </a:extLst>
          </p:cNvPr>
          <p:cNvSpPr/>
          <p:nvPr/>
        </p:nvSpPr>
        <p:spPr>
          <a:xfrm>
            <a:off x="3017328" y="6226639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4" name="Ovál 73">
            <a:extLst>
              <a:ext uri="{FF2B5EF4-FFF2-40B4-BE49-F238E27FC236}">
                <a16:creationId xmlns:a16="http://schemas.microsoft.com/office/drawing/2014/main" id="{75BB2793-05D2-B420-401A-F67DF112B13E}"/>
              </a:ext>
            </a:extLst>
          </p:cNvPr>
          <p:cNvSpPr/>
          <p:nvPr/>
        </p:nvSpPr>
        <p:spPr>
          <a:xfrm>
            <a:off x="3433618" y="6008823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>
            <a:extLst>
              <a:ext uri="{FF2B5EF4-FFF2-40B4-BE49-F238E27FC236}">
                <a16:creationId xmlns:a16="http://schemas.microsoft.com/office/drawing/2014/main" id="{4C8AB437-0AD4-6326-DDB3-C20AB361D53E}"/>
              </a:ext>
            </a:extLst>
          </p:cNvPr>
          <p:cNvSpPr/>
          <p:nvPr/>
        </p:nvSpPr>
        <p:spPr>
          <a:xfrm>
            <a:off x="4285607" y="377669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2892DBA0-FC80-6EF4-A198-F92BE408F049}"/>
              </a:ext>
            </a:extLst>
          </p:cNvPr>
          <p:cNvSpPr/>
          <p:nvPr/>
        </p:nvSpPr>
        <p:spPr>
          <a:xfrm>
            <a:off x="5255425" y="377669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>
            <a:extLst>
              <a:ext uri="{FF2B5EF4-FFF2-40B4-BE49-F238E27FC236}">
                <a16:creationId xmlns:a16="http://schemas.microsoft.com/office/drawing/2014/main" id="{B2D99F63-BAA6-3D84-567D-060308D54011}"/>
              </a:ext>
            </a:extLst>
          </p:cNvPr>
          <p:cNvSpPr/>
          <p:nvPr/>
        </p:nvSpPr>
        <p:spPr>
          <a:xfrm>
            <a:off x="6225243" y="3776694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6" name="Obdélník 85">
            <a:extLst>
              <a:ext uri="{FF2B5EF4-FFF2-40B4-BE49-F238E27FC236}">
                <a16:creationId xmlns:a16="http://schemas.microsoft.com/office/drawing/2014/main" id="{973123F9-C742-9322-58A8-8E98A424E8FA}"/>
              </a:ext>
            </a:extLst>
          </p:cNvPr>
          <p:cNvSpPr/>
          <p:nvPr/>
        </p:nvSpPr>
        <p:spPr>
          <a:xfrm>
            <a:off x="4285607" y="474651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7" name="Obdélník 86">
            <a:extLst>
              <a:ext uri="{FF2B5EF4-FFF2-40B4-BE49-F238E27FC236}">
                <a16:creationId xmlns:a16="http://schemas.microsoft.com/office/drawing/2014/main" id="{2DC732F9-912B-B996-FB4A-D205CC5CCE1C}"/>
              </a:ext>
            </a:extLst>
          </p:cNvPr>
          <p:cNvSpPr/>
          <p:nvPr/>
        </p:nvSpPr>
        <p:spPr>
          <a:xfrm>
            <a:off x="5255425" y="474651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Obdélník 87">
            <a:extLst>
              <a:ext uri="{FF2B5EF4-FFF2-40B4-BE49-F238E27FC236}">
                <a16:creationId xmlns:a16="http://schemas.microsoft.com/office/drawing/2014/main" id="{B1DF3E39-D6E9-0DDD-E09E-C9A69580185F}"/>
              </a:ext>
            </a:extLst>
          </p:cNvPr>
          <p:cNvSpPr/>
          <p:nvPr/>
        </p:nvSpPr>
        <p:spPr>
          <a:xfrm>
            <a:off x="6225243" y="4746512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Obdélník 88">
            <a:extLst>
              <a:ext uri="{FF2B5EF4-FFF2-40B4-BE49-F238E27FC236}">
                <a16:creationId xmlns:a16="http://schemas.microsoft.com/office/drawing/2014/main" id="{BF989F81-0EEF-929C-75CC-383DAD7985A8}"/>
              </a:ext>
            </a:extLst>
          </p:cNvPr>
          <p:cNvSpPr/>
          <p:nvPr/>
        </p:nvSpPr>
        <p:spPr>
          <a:xfrm>
            <a:off x="4285607" y="571633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Obdélník 89">
            <a:extLst>
              <a:ext uri="{FF2B5EF4-FFF2-40B4-BE49-F238E27FC236}">
                <a16:creationId xmlns:a16="http://schemas.microsoft.com/office/drawing/2014/main" id="{C20EFA79-3855-B4BB-3626-27BF40A2AA7B}"/>
              </a:ext>
            </a:extLst>
          </p:cNvPr>
          <p:cNvSpPr/>
          <p:nvPr/>
        </p:nvSpPr>
        <p:spPr>
          <a:xfrm>
            <a:off x="5255425" y="571633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Obdélník 90">
            <a:extLst>
              <a:ext uri="{FF2B5EF4-FFF2-40B4-BE49-F238E27FC236}">
                <a16:creationId xmlns:a16="http://schemas.microsoft.com/office/drawing/2014/main" id="{8CC79E94-FF77-0162-C4C8-5BE3C2C70794}"/>
              </a:ext>
            </a:extLst>
          </p:cNvPr>
          <p:cNvSpPr/>
          <p:nvPr/>
        </p:nvSpPr>
        <p:spPr>
          <a:xfrm>
            <a:off x="6225243" y="5716330"/>
            <a:ext cx="969818" cy="969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Šipka: doprava 91">
            <a:extLst>
              <a:ext uri="{FF2B5EF4-FFF2-40B4-BE49-F238E27FC236}">
                <a16:creationId xmlns:a16="http://schemas.microsoft.com/office/drawing/2014/main" id="{04FB1970-AD0D-A205-BDFC-5352068B012C}"/>
              </a:ext>
            </a:extLst>
          </p:cNvPr>
          <p:cNvSpPr/>
          <p:nvPr/>
        </p:nvSpPr>
        <p:spPr>
          <a:xfrm rot="3219695">
            <a:off x="5852435" y="5559587"/>
            <a:ext cx="732590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Šipka: doprava 92">
            <a:extLst>
              <a:ext uri="{FF2B5EF4-FFF2-40B4-BE49-F238E27FC236}">
                <a16:creationId xmlns:a16="http://schemas.microsoft.com/office/drawing/2014/main" id="{09018DF1-EC30-5E3B-B0DD-90405666C7D5}"/>
              </a:ext>
            </a:extLst>
          </p:cNvPr>
          <p:cNvSpPr/>
          <p:nvPr/>
        </p:nvSpPr>
        <p:spPr>
          <a:xfrm rot="4092881">
            <a:off x="6887376" y="6211689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Šipka: doprava 93">
            <a:extLst>
              <a:ext uri="{FF2B5EF4-FFF2-40B4-BE49-F238E27FC236}">
                <a16:creationId xmlns:a16="http://schemas.microsoft.com/office/drawing/2014/main" id="{D8074332-45DF-5882-E50F-0B2285CAAC4A}"/>
              </a:ext>
            </a:extLst>
          </p:cNvPr>
          <p:cNvSpPr/>
          <p:nvPr/>
        </p:nvSpPr>
        <p:spPr>
          <a:xfrm rot="9315669">
            <a:off x="6196022" y="6363311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5" name="Šipka: doprava 94">
            <a:extLst>
              <a:ext uri="{FF2B5EF4-FFF2-40B4-BE49-F238E27FC236}">
                <a16:creationId xmlns:a16="http://schemas.microsoft.com/office/drawing/2014/main" id="{F8FDCF95-A103-BFB5-F3D1-CCE39CA1BA58}"/>
              </a:ext>
            </a:extLst>
          </p:cNvPr>
          <p:cNvSpPr/>
          <p:nvPr/>
        </p:nvSpPr>
        <p:spPr>
          <a:xfrm rot="5090224">
            <a:off x="5486894" y="6263949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6" name="Šipka: doprava 95">
            <a:extLst>
              <a:ext uri="{FF2B5EF4-FFF2-40B4-BE49-F238E27FC236}">
                <a16:creationId xmlns:a16="http://schemas.microsoft.com/office/drawing/2014/main" id="{18872469-60DA-EE17-A92F-11D97438D73A}"/>
              </a:ext>
            </a:extLst>
          </p:cNvPr>
          <p:cNvSpPr/>
          <p:nvPr/>
        </p:nvSpPr>
        <p:spPr>
          <a:xfrm rot="8534735">
            <a:off x="4685341" y="6376969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7" name="Šipka: doprava 96">
            <a:extLst>
              <a:ext uri="{FF2B5EF4-FFF2-40B4-BE49-F238E27FC236}">
                <a16:creationId xmlns:a16="http://schemas.microsoft.com/office/drawing/2014/main" id="{8C866845-2C59-77E4-6264-593EE8EEB0F2}"/>
              </a:ext>
            </a:extLst>
          </p:cNvPr>
          <p:cNvSpPr/>
          <p:nvPr/>
        </p:nvSpPr>
        <p:spPr>
          <a:xfrm rot="5400000">
            <a:off x="4347033" y="6121557"/>
            <a:ext cx="313683" cy="284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8" name="Ovál 97">
            <a:extLst>
              <a:ext uri="{FF2B5EF4-FFF2-40B4-BE49-F238E27FC236}">
                <a16:creationId xmlns:a16="http://schemas.microsoft.com/office/drawing/2014/main" id="{3305F691-581A-EB32-F05C-A6D0BF8BC672}"/>
              </a:ext>
            </a:extLst>
          </p:cNvPr>
          <p:cNvSpPr/>
          <p:nvPr/>
        </p:nvSpPr>
        <p:spPr>
          <a:xfrm>
            <a:off x="4855669" y="6201239"/>
            <a:ext cx="279008" cy="2790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9" name="Ovál 98">
            <a:extLst>
              <a:ext uri="{FF2B5EF4-FFF2-40B4-BE49-F238E27FC236}">
                <a16:creationId xmlns:a16="http://schemas.microsoft.com/office/drawing/2014/main" id="{14C024FB-532E-434C-6EDD-DF69C534CB41}"/>
              </a:ext>
            </a:extLst>
          </p:cNvPr>
          <p:cNvSpPr/>
          <p:nvPr/>
        </p:nvSpPr>
        <p:spPr>
          <a:xfrm>
            <a:off x="4385333" y="5929028"/>
            <a:ext cx="279008" cy="2790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0" name="Ovál 99">
            <a:extLst>
              <a:ext uri="{FF2B5EF4-FFF2-40B4-BE49-F238E27FC236}">
                <a16:creationId xmlns:a16="http://schemas.microsoft.com/office/drawing/2014/main" id="{BFE9AF20-CA1A-4643-81C8-D645F140EB86}"/>
              </a:ext>
            </a:extLst>
          </p:cNvPr>
          <p:cNvSpPr/>
          <p:nvPr/>
        </p:nvSpPr>
        <p:spPr>
          <a:xfrm>
            <a:off x="5470736" y="6016055"/>
            <a:ext cx="279008" cy="2790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vál 100">
            <a:extLst>
              <a:ext uri="{FF2B5EF4-FFF2-40B4-BE49-F238E27FC236}">
                <a16:creationId xmlns:a16="http://schemas.microsoft.com/office/drawing/2014/main" id="{80074DC0-261C-CF7E-B773-3E7A52F4C18C}"/>
              </a:ext>
            </a:extLst>
          </p:cNvPr>
          <p:cNvSpPr/>
          <p:nvPr/>
        </p:nvSpPr>
        <p:spPr>
          <a:xfrm>
            <a:off x="5848731" y="5277821"/>
            <a:ext cx="279008" cy="2790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Ovál 101">
            <a:extLst>
              <a:ext uri="{FF2B5EF4-FFF2-40B4-BE49-F238E27FC236}">
                <a16:creationId xmlns:a16="http://schemas.microsoft.com/office/drawing/2014/main" id="{746A3967-7C17-9DBB-BDA5-6EDE0CFD1340}"/>
              </a:ext>
            </a:extLst>
          </p:cNvPr>
          <p:cNvSpPr/>
          <p:nvPr/>
        </p:nvSpPr>
        <p:spPr>
          <a:xfrm>
            <a:off x="6400037" y="6226639"/>
            <a:ext cx="279008" cy="2790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" name="Ovál 102">
            <a:extLst>
              <a:ext uri="{FF2B5EF4-FFF2-40B4-BE49-F238E27FC236}">
                <a16:creationId xmlns:a16="http://schemas.microsoft.com/office/drawing/2014/main" id="{A2A40B0E-AC81-3DA1-BD26-0E09C50DE0A9}"/>
              </a:ext>
            </a:extLst>
          </p:cNvPr>
          <p:cNvSpPr/>
          <p:nvPr/>
        </p:nvSpPr>
        <p:spPr>
          <a:xfrm>
            <a:off x="6816327" y="6008823"/>
            <a:ext cx="279008" cy="2790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Ovál 103">
            <a:extLst>
              <a:ext uri="{FF2B5EF4-FFF2-40B4-BE49-F238E27FC236}">
                <a16:creationId xmlns:a16="http://schemas.microsoft.com/office/drawing/2014/main" id="{BC80CA9B-013A-2556-45E6-5CBA7C2140EA}"/>
              </a:ext>
            </a:extLst>
          </p:cNvPr>
          <p:cNvSpPr/>
          <p:nvPr/>
        </p:nvSpPr>
        <p:spPr>
          <a:xfrm>
            <a:off x="4351348" y="6281230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vál 104">
            <a:extLst>
              <a:ext uri="{FF2B5EF4-FFF2-40B4-BE49-F238E27FC236}">
                <a16:creationId xmlns:a16="http://schemas.microsoft.com/office/drawing/2014/main" id="{4D672900-8F2A-0708-98D0-54366B8EEACA}"/>
              </a:ext>
            </a:extLst>
          </p:cNvPr>
          <p:cNvSpPr/>
          <p:nvPr/>
        </p:nvSpPr>
        <p:spPr>
          <a:xfrm>
            <a:off x="4598508" y="6443694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6" name="Ovál 105">
            <a:extLst>
              <a:ext uri="{FF2B5EF4-FFF2-40B4-BE49-F238E27FC236}">
                <a16:creationId xmlns:a16="http://schemas.microsoft.com/office/drawing/2014/main" id="{21DA0DD0-3EC8-5D79-C3A5-FF6549790404}"/>
              </a:ext>
            </a:extLst>
          </p:cNvPr>
          <p:cNvSpPr/>
          <p:nvPr/>
        </p:nvSpPr>
        <p:spPr>
          <a:xfrm>
            <a:off x="5504231" y="6376774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Ovál 106">
            <a:extLst>
              <a:ext uri="{FF2B5EF4-FFF2-40B4-BE49-F238E27FC236}">
                <a16:creationId xmlns:a16="http://schemas.microsoft.com/office/drawing/2014/main" id="{5553683F-ACD7-F222-7E9B-5C10D7616E85}"/>
              </a:ext>
            </a:extLst>
          </p:cNvPr>
          <p:cNvSpPr/>
          <p:nvPr/>
        </p:nvSpPr>
        <p:spPr>
          <a:xfrm>
            <a:off x="6298211" y="5825499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vál 107">
            <a:extLst>
              <a:ext uri="{FF2B5EF4-FFF2-40B4-BE49-F238E27FC236}">
                <a16:creationId xmlns:a16="http://schemas.microsoft.com/office/drawing/2014/main" id="{9B243C14-EA97-81E7-5E7F-562F50CDEB20}"/>
              </a:ext>
            </a:extLst>
          </p:cNvPr>
          <p:cNvSpPr/>
          <p:nvPr/>
        </p:nvSpPr>
        <p:spPr>
          <a:xfrm>
            <a:off x="6108831" y="6428207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9" name="Ovál 108">
            <a:extLst>
              <a:ext uri="{FF2B5EF4-FFF2-40B4-BE49-F238E27FC236}">
                <a16:creationId xmlns:a16="http://schemas.microsoft.com/office/drawing/2014/main" id="{BCD96B3A-3C50-34FC-20A5-A57623D156F3}"/>
              </a:ext>
            </a:extLst>
          </p:cNvPr>
          <p:cNvSpPr/>
          <p:nvPr/>
        </p:nvSpPr>
        <p:spPr>
          <a:xfrm>
            <a:off x="6953085" y="6347485"/>
            <a:ext cx="279008" cy="2790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TextovéPole 109">
            <a:extLst>
              <a:ext uri="{FF2B5EF4-FFF2-40B4-BE49-F238E27FC236}">
                <a16:creationId xmlns:a16="http://schemas.microsoft.com/office/drawing/2014/main" id="{85F31F5A-C969-55A0-2185-E3EC395E58AF}"/>
              </a:ext>
            </a:extLst>
          </p:cNvPr>
          <p:cNvSpPr txBox="1"/>
          <p:nvPr/>
        </p:nvSpPr>
        <p:spPr>
          <a:xfrm>
            <a:off x="572672" y="288255"/>
            <a:ext cx="16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>
                <a:latin typeface="Inconsolata" panose="00000509000000000000" pitchFamily="49" charset="-18"/>
              </a:rPr>
              <a:t>1</a:t>
            </a:r>
          </a:p>
        </p:txBody>
      </p:sp>
      <p:sp>
        <p:nvSpPr>
          <p:cNvPr id="111" name="TextovéPole 110">
            <a:extLst>
              <a:ext uri="{FF2B5EF4-FFF2-40B4-BE49-F238E27FC236}">
                <a16:creationId xmlns:a16="http://schemas.microsoft.com/office/drawing/2014/main" id="{23707DE2-4389-A7F9-31A5-616E2E461EEB}"/>
              </a:ext>
            </a:extLst>
          </p:cNvPr>
          <p:cNvSpPr txBox="1"/>
          <p:nvPr/>
        </p:nvSpPr>
        <p:spPr>
          <a:xfrm>
            <a:off x="3963554" y="288256"/>
            <a:ext cx="16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>
                <a:latin typeface="Inconsolata" panose="00000509000000000000" pitchFamily="49" charset="-18"/>
              </a:rPr>
              <a:t>2</a:t>
            </a:r>
          </a:p>
        </p:txBody>
      </p:sp>
      <p:sp>
        <p:nvSpPr>
          <p:cNvPr id="112" name="TextovéPole 111">
            <a:extLst>
              <a:ext uri="{FF2B5EF4-FFF2-40B4-BE49-F238E27FC236}">
                <a16:creationId xmlns:a16="http://schemas.microsoft.com/office/drawing/2014/main" id="{90B7BC9A-5CFF-B4DF-49C0-83308EFA852C}"/>
              </a:ext>
            </a:extLst>
          </p:cNvPr>
          <p:cNvSpPr txBox="1"/>
          <p:nvPr/>
        </p:nvSpPr>
        <p:spPr>
          <a:xfrm>
            <a:off x="7348507" y="288254"/>
            <a:ext cx="16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>
                <a:latin typeface="Inconsolata" panose="00000509000000000000" pitchFamily="49" charset="-18"/>
              </a:rPr>
              <a:t>3</a:t>
            </a:r>
          </a:p>
        </p:txBody>
      </p:sp>
      <p:sp>
        <p:nvSpPr>
          <p:cNvPr id="113" name="TextovéPole 112">
            <a:extLst>
              <a:ext uri="{FF2B5EF4-FFF2-40B4-BE49-F238E27FC236}">
                <a16:creationId xmlns:a16="http://schemas.microsoft.com/office/drawing/2014/main" id="{9CEC7D37-BA98-58AF-CC72-BEDA3519E343}"/>
              </a:ext>
            </a:extLst>
          </p:cNvPr>
          <p:cNvSpPr txBox="1"/>
          <p:nvPr/>
        </p:nvSpPr>
        <p:spPr>
          <a:xfrm>
            <a:off x="572672" y="3776693"/>
            <a:ext cx="16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>
                <a:latin typeface="Inconsolata" panose="00000509000000000000" pitchFamily="49" charset="-18"/>
              </a:rPr>
              <a:t>4</a:t>
            </a:r>
          </a:p>
        </p:txBody>
      </p:sp>
      <p:sp>
        <p:nvSpPr>
          <p:cNvPr id="114" name="TextovéPole 113">
            <a:extLst>
              <a:ext uri="{FF2B5EF4-FFF2-40B4-BE49-F238E27FC236}">
                <a16:creationId xmlns:a16="http://schemas.microsoft.com/office/drawing/2014/main" id="{1C6F54E9-51B7-6B96-34F3-C849DB91FB62}"/>
              </a:ext>
            </a:extLst>
          </p:cNvPr>
          <p:cNvSpPr txBox="1"/>
          <p:nvPr/>
        </p:nvSpPr>
        <p:spPr>
          <a:xfrm>
            <a:off x="3966883" y="3776694"/>
            <a:ext cx="16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>
                <a:latin typeface="Inconsolata" panose="00000509000000000000" pitchFamily="49" charset="-18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91452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Office PowerPoint</Application>
  <PresentationFormat>Širokoúhlá obrazovka</PresentationFormat>
  <Paragraphs>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Inconsolata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Mezl, Ondrej</dc:creator>
  <cp:lastModifiedBy>Mezl, Ondrej</cp:lastModifiedBy>
  <cp:revision>1</cp:revision>
  <dcterms:created xsi:type="dcterms:W3CDTF">2023-01-01T22:14:47Z</dcterms:created>
  <dcterms:modified xsi:type="dcterms:W3CDTF">2023-01-01T22:44:04Z</dcterms:modified>
</cp:coreProperties>
</file>