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4" r:id="rId2"/>
    <p:sldId id="506" r:id="rId3"/>
    <p:sldId id="504" r:id="rId4"/>
    <p:sldId id="475" r:id="rId5"/>
    <p:sldId id="284" r:id="rId6"/>
  </p:sldIdLst>
  <p:sldSz cx="12192000" cy="6858000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99407151@qq.com" initials="7" lastIdx="3" clrIdx="0">
    <p:extLst>
      <p:ext uri="{19B8F6BF-5375-455C-9EA6-DF929625EA0E}">
        <p15:presenceInfo xmlns:p15="http://schemas.microsoft.com/office/powerpoint/2012/main" userId="5497a0e7ab43a9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B80A"/>
    <a:srgbClr val="5CA717"/>
    <a:srgbClr val="E2641E"/>
    <a:srgbClr val="CCDEF4"/>
    <a:srgbClr val="A0A776"/>
    <a:srgbClr val="FDDCDC"/>
    <a:srgbClr val="FF3300"/>
    <a:srgbClr val="00CC00"/>
    <a:srgbClr val="57F42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 autoAdjust="0"/>
    <p:restoredTop sz="83855" autoAdjust="0"/>
  </p:normalViewPr>
  <p:slideViewPr>
    <p:cSldViewPr snapToGrid="0">
      <p:cViewPr varScale="1">
        <p:scale>
          <a:sx n="92" d="100"/>
          <a:sy n="92" d="100"/>
        </p:scale>
        <p:origin x="668" y="68"/>
      </p:cViewPr>
      <p:guideLst/>
    </p:cSldViewPr>
  </p:slideViewPr>
  <p:outlineViewPr>
    <p:cViewPr>
      <p:scale>
        <a:sx n="33" d="100"/>
        <a:sy n="33" d="100"/>
      </p:scale>
      <p:origin x="0" y="-19652"/>
    </p:cViewPr>
  </p:outlineViewPr>
  <p:notesTextViewPr>
    <p:cViewPr>
      <p:scale>
        <a:sx n="115" d="100"/>
        <a:sy n="115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24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497a0e7ab43a911" providerId="LiveId" clId="{E3C8C62E-31C6-4005-8BF4-43A74D574387}"/>
    <pc:docChg chg="undo redo custSel addSld delSld modSld sldOrd">
      <pc:chgData name=" " userId="5497a0e7ab43a911" providerId="LiveId" clId="{E3C8C62E-31C6-4005-8BF4-43A74D574387}" dt="2019-07-07T08:47:37.518" v="1962"/>
      <pc:docMkLst>
        <pc:docMk/>
      </pc:docMkLst>
      <pc:sldChg chg="modSp modAnim">
        <pc:chgData name=" " userId="5497a0e7ab43a911" providerId="LiveId" clId="{E3C8C62E-31C6-4005-8BF4-43A74D574387}" dt="2019-07-07T06:43:32.367" v="1747" actId="20577"/>
        <pc:sldMkLst>
          <pc:docMk/>
          <pc:sldMk cId="3168572111" sldId="261"/>
        </pc:sldMkLst>
        <pc:spChg chg="mod">
          <ac:chgData name=" " userId="5497a0e7ab43a911" providerId="LiveId" clId="{E3C8C62E-31C6-4005-8BF4-43A74D574387}" dt="2019-07-07T06:43:32.367" v="1747" actId="20577"/>
          <ac:spMkLst>
            <pc:docMk/>
            <pc:sldMk cId="3168572111" sldId="261"/>
            <ac:spMk id="3" creationId="{00000000-0000-0000-0000-000000000000}"/>
          </ac:spMkLst>
        </pc:spChg>
      </pc:sldChg>
      <pc:sldChg chg="delSp modSp delAnim">
        <pc:chgData name=" " userId="5497a0e7ab43a911" providerId="LiveId" clId="{E3C8C62E-31C6-4005-8BF4-43A74D574387}" dt="2019-07-07T06:49:10.592" v="1784" actId="478"/>
        <pc:sldMkLst>
          <pc:docMk/>
          <pc:sldMk cId="1828743229" sldId="269"/>
        </pc:sldMkLst>
        <pc:spChg chg="mod">
          <ac:chgData name=" " userId="5497a0e7ab43a911" providerId="LiveId" clId="{E3C8C62E-31C6-4005-8BF4-43A74D574387}" dt="2019-07-07T06:48:36.152" v="1781" actId="20577"/>
          <ac:spMkLst>
            <pc:docMk/>
            <pc:sldMk cId="1828743229" sldId="269"/>
            <ac:spMk id="2" creationId="{00000000-0000-0000-0000-000000000000}"/>
          </ac:spMkLst>
        </pc:spChg>
        <pc:spChg chg="del">
          <ac:chgData name=" " userId="5497a0e7ab43a911" providerId="LiveId" clId="{E3C8C62E-31C6-4005-8BF4-43A74D574387}" dt="2019-07-07T06:49:10.592" v="1784" actId="478"/>
          <ac:spMkLst>
            <pc:docMk/>
            <pc:sldMk cId="1828743229" sldId="269"/>
            <ac:spMk id="13" creationId="{00000000-0000-0000-0000-000000000000}"/>
          </ac:spMkLst>
        </pc:spChg>
        <pc:spChg chg="del mod">
          <ac:chgData name=" " userId="5497a0e7ab43a911" providerId="LiveId" clId="{E3C8C62E-31C6-4005-8BF4-43A74D574387}" dt="2019-07-07T06:49:09.288" v="1783" actId="478"/>
          <ac:spMkLst>
            <pc:docMk/>
            <pc:sldMk cId="1828743229" sldId="269"/>
            <ac:spMk id="23" creationId="{00000000-0000-0000-0000-000000000000}"/>
          </ac:spMkLst>
        </pc:spChg>
      </pc:sldChg>
      <pc:sldChg chg="ord modTransition">
        <pc:chgData name=" " userId="5497a0e7ab43a911" providerId="LiveId" clId="{E3C8C62E-31C6-4005-8BF4-43A74D574387}" dt="2019-07-07T06:48:17.577" v="1767"/>
        <pc:sldMkLst>
          <pc:docMk/>
          <pc:sldMk cId="2144992171" sldId="270"/>
        </pc:sldMkLst>
      </pc:sldChg>
      <pc:sldChg chg="ord">
        <pc:chgData name=" " userId="5497a0e7ab43a911" providerId="LiveId" clId="{E3C8C62E-31C6-4005-8BF4-43A74D574387}" dt="2019-07-07T06:47:28.124" v="1753"/>
        <pc:sldMkLst>
          <pc:docMk/>
          <pc:sldMk cId="3053379217" sldId="271"/>
        </pc:sldMkLst>
      </pc:sldChg>
      <pc:sldChg chg="add del ord modTransition">
        <pc:chgData name=" " userId="5497a0e7ab43a911" providerId="LiveId" clId="{E3C8C62E-31C6-4005-8BF4-43A74D574387}" dt="2019-07-07T06:47:49.721" v="1757"/>
        <pc:sldMkLst>
          <pc:docMk/>
          <pc:sldMk cId="3666929841" sldId="273"/>
        </pc:sldMkLst>
      </pc:sldChg>
      <pc:sldChg chg="addSp delSp modSp ord delAnim modAnim modNotesTx">
        <pc:chgData name=" " userId="5497a0e7ab43a911" providerId="LiveId" clId="{E3C8C62E-31C6-4005-8BF4-43A74D574387}" dt="2019-07-07T08:47:37.518" v="1962"/>
        <pc:sldMkLst>
          <pc:docMk/>
          <pc:sldMk cId="4150773805" sldId="292"/>
        </pc:sldMkLst>
        <pc:spChg chg="mod">
          <ac:chgData name=" " userId="5497a0e7ab43a911" providerId="LiveId" clId="{E3C8C62E-31C6-4005-8BF4-43A74D574387}" dt="2019-07-07T06:05:53.885" v="763" actId="20577"/>
          <ac:spMkLst>
            <pc:docMk/>
            <pc:sldMk cId="4150773805" sldId="292"/>
            <ac:spMk id="2" creationId="{00000000-0000-0000-0000-000000000000}"/>
          </ac:spMkLst>
        </pc:spChg>
        <pc:spChg chg="mod">
          <ac:chgData name=" " userId="5497a0e7ab43a911" providerId="LiveId" clId="{E3C8C62E-31C6-4005-8BF4-43A74D574387}" dt="2019-07-07T08:44:56.506" v="1934"/>
          <ac:spMkLst>
            <pc:docMk/>
            <pc:sldMk cId="4150773805" sldId="292"/>
            <ac:spMk id="3" creationId="{00000000-0000-0000-0000-000000000000}"/>
          </ac:spMkLst>
        </pc:spChg>
        <pc:spChg chg="add del">
          <ac:chgData name=" " userId="5497a0e7ab43a911" providerId="LiveId" clId="{E3C8C62E-31C6-4005-8BF4-43A74D574387}" dt="2019-07-07T04:55:44.770" v="123"/>
          <ac:spMkLst>
            <pc:docMk/>
            <pc:sldMk cId="4150773805" sldId="292"/>
            <ac:spMk id="5" creationId="{67A7A7C1-7037-47AE-B234-AADD973FB992}"/>
          </ac:spMkLst>
        </pc:spChg>
        <pc:spChg chg="add del mod">
          <ac:chgData name=" " userId="5497a0e7ab43a911" providerId="LiveId" clId="{E3C8C62E-31C6-4005-8BF4-43A74D574387}" dt="2019-07-07T05:55:44.772" v="604" actId="478"/>
          <ac:spMkLst>
            <pc:docMk/>
            <pc:sldMk cId="4150773805" sldId="292"/>
            <ac:spMk id="6" creationId="{C387154C-D3C1-4D04-88CC-8D7B0CADE27B}"/>
          </ac:spMkLst>
        </pc:spChg>
        <pc:spChg chg="add mod">
          <ac:chgData name=" " userId="5497a0e7ab43a911" providerId="LiveId" clId="{E3C8C62E-31C6-4005-8BF4-43A74D574387}" dt="2019-07-07T08:47:04.892" v="1961" actId="13822"/>
          <ac:spMkLst>
            <pc:docMk/>
            <pc:sldMk cId="4150773805" sldId="292"/>
            <ac:spMk id="15" creationId="{5143FCD6-0012-4F39-BA19-A327C64E4384}"/>
          </ac:spMkLst>
        </pc:spChg>
        <pc:spChg chg="add del">
          <ac:chgData name=" " userId="5497a0e7ab43a911" providerId="LiveId" clId="{E3C8C62E-31C6-4005-8BF4-43A74D574387}" dt="2019-07-07T04:49:44.203" v="42"/>
          <ac:spMkLst>
            <pc:docMk/>
            <pc:sldMk cId="4150773805" sldId="292"/>
            <ac:spMk id="17" creationId="{1225EBC9-E736-4BE7-B8B1-0A1DE2814705}"/>
          </ac:spMkLst>
        </pc:spChg>
        <pc:spChg chg="add del mod">
          <ac:chgData name=" " userId="5497a0e7ab43a911" providerId="LiveId" clId="{E3C8C62E-31C6-4005-8BF4-43A74D574387}" dt="2019-07-07T04:55:43.452" v="121" actId="478"/>
          <ac:spMkLst>
            <pc:docMk/>
            <pc:sldMk cId="4150773805" sldId="292"/>
            <ac:spMk id="18" creationId="{E796375F-49FB-4151-A094-39AB1E05229A}"/>
          </ac:spMkLst>
        </pc:spChg>
        <pc:spChg chg="add del mod">
          <ac:chgData name=" " userId="5497a0e7ab43a911" providerId="LiveId" clId="{E3C8C62E-31C6-4005-8BF4-43A74D574387}" dt="2019-07-07T05:40:43.375" v="449"/>
          <ac:spMkLst>
            <pc:docMk/>
            <pc:sldMk cId="4150773805" sldId="292"/>
            <ac:spMk id="21" creationId="{A3686C0F-DB09-417B-887D-A1939A3F0A00}"/>
          </ac:spMkLst>
        </pc:spChg>
        <pc:spChg chg="add del mod">
          <ac:chgData name=" " userId="5497a0e7ab43a911" providerId="LiveId" clId="{E3C8C62E-31C6-4005-8BF4-43A74D574387}" dt="2019-07-07T05:55:44.772" v="604" actId="478"/>
          <ac:spMkLst>
            <pc:docMk/>
            <pc:sldMk cId="4150773805" sldId="292"/>
            <ac:spMk id="23" creationId="{5162859E-C159-44E8-B129-6026737F3958}"/>
          </ac:spMkLst>
        </pc:spChg>
        <pc:spChg chg="add del mod">
          <ac:chgData name=" " userId="5497a0e7ab43a911" providerId="LiveId" clId="{E3C8C62E-31C6-4005-8BF4-43A74D574387}" dt="2019-07-07T05:55:44.772" v="604" actId="478"/>
          <ac:spMkLst>
            <pc:docMk/>
            <pc:sldMk cId="4150773805" sldId="292"/>
            <ac:spMk id="24" creationId="{8AFA0672-2707-405A-B343-2D6E6E5B75FD}"/>
          </ac:spMkLst>
        </pc:spChg>
        <pc:spChg chg="add del mod">
          <ac:chgData name=" " userId="5497a0e7ab43a911" providerId="LiveId" clId="{E3C8C62E-31C6-4005-8BF4-43A74D574387}" dt="2019-07-07T06:28:07.559" v="1503" actId="478"/>
          <ac:spMkLst>
            <pc:docMk/>
            <pc:sldMk cId="4150773805" sldId="292"/>
            <ac:spMk id="28" creationId="{71C23C17-FA65-4457-8B6C-FABCA0A755C5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23" creationId="{00000000-0000-0000-0000-000000000000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24" creationId="{00000000-0000-0000-0000-000000000000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25" creationId="{00000000-0000-0000-0000-000000000000}"/>
          </ac:spMkLst>
        </pc:spChg>
        <pc:spChg chg="del mod topLvl">
          <ac:chgData name=" " userId="5497a0e7ab43a911" providerId="LiveId" clId="{E3C8C62E-31C6-4005-8BF4-43A74D574387}" dt="2019-07-07T06:07:42.578" v="883" actId="478"/>
          <ac:spMkLst>
            <pc:docMk/>
            <pc:sldMk cId="4150773805" sldId="292"/>
            <ac:spMk id="143" creationId="{00000000-0000-0000-0000-000000000000}"/>
          </ac:spMkLst>
        </pc:spChg>
        <pc:spChg chg="del mod topLvl">
          <ac:chgData name=" " userId="5497a0e7ab43a911" providerId="LiveId" clId="{E3C8C62E-31C6-4005-8BF4-43A74D574387}" dt="2019-07-07T06:07:42.578" v="883" actId="478"/>
          <ac:spMkLst>
            <pc:docMk/>
            <pc:sldMk cId="4150773805" sldId="292"/>
            <ac:spMk id="145" creationId="{00000000-0000-0000-0000-000000000000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46" creationId="{00000000-0000-0000-0000-000000000000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47" creationId="{00000000-0000-0000-0000-000000000000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48" creationId="{00000000-0000-0000-0000-000000000000}"/>
          </ac:spMkLst>
        </pc:spChg>
        <pc:spChg chg="del mod topLvl">
          <ac:chgData name=" " userId="5497a0e7ab43a911" providerId="LiveId" clId="{E3C8C62E-31C6-4005-8BF4-43A74D574387}" dt="2019-07-07T05:55:22.067" v="595" actId="478"/>
          <ac:spMkLst>
            <pc:docMk/>
            <pc:sldMk cId="4150773805" sldId="292"/>
            <ac:spMk id="150" creationId="{00000000-0000-0000-0000-000000000000}"/>
          </ac:spMkLst>
        </pc:spChg>
        <pc:grpChg chg="add del mod">
          <ac:chgData name=" " userId="5497a0e7ab43a911" providerId="LiveId" clId="{E3C8C62E-31C6-4005-8BF4-43A74D574387}" dt="2019-07-07T04:51:22.414" v="72" actId="165"/>
          <ac:grpSpMkLst>
            <pc:docMk/>
            <pc:sldMk cId="4150773805" sldId="292"/>
            <ac:grpSpMk id="4" creationId="{1FBC4454-8C7C-4FE8-A5A1-2EC96FFD9880}"/>
          </ac:grpSpMkLst>
        </pc:grpChg>
        <pc:graphicFrameChg chg="add del mod">
          <ac:chgData name=" " userId="5497a0e7ab43a911" providerId="LiveId" clId="{E3C8C62E-31C6-4005-8BF4-43A74D574387}" dt="2019-07-07T06:11:58.059" v="1028" actId="478"/>
          <ac:graphicFrameMkLst>
            <pc:docMk/>
            <pc:sldMk cId="4150773805" sldId="292"/>
            <ac:graphicFrameMk id="12" creationId="{5E02F541-2F4B-4BC7-ACB8-494BE1661332}"/>
          </ac:graphicFrameMkLst>
        </pc:graphicFrameChg>
        <pc:picChg chg="add mod modCrop">
          <ac:chgData name=" " userId="5497a0e7ab43a911" providerId="LiveId" clId="{E3C8C62E-31C6-4005-8BF4-43A74D574387}" dt="2019-07-07T08:45:47.321" v="1954" actId="1076"/>
          <ac:picMkLst>
            <pc:docMk/>
            <pc:sldMk cId="4150773805" sldId="292"/>
            <ac:picMk id="14" creationId="{D9466279-D770-4174-B03D-B4878313CBF7}"/>
          </ac:picMkLst>
        </pc:picChg>
        <pc:picChg chg="add mod modCrop">
          <ac:chgData name=" " userId="5497a0e7ab43a911" providerId="LiveId" clId="{E3C8C62E-31C6-4005-8BF4-43A74D574387}" dt="2019-07-07T08:45:47.321" v="1954" actId="1076"/>
          <ac:picMkLst>
            <pc:docMk/>
            <pc:sldMk cId="4150773805" sldId="292"/>
            <ac:picMk id="32" creationId="{56523D3A-5A5A-4CA9-ACD7-448AA6EED177}"/>
          </ac:picMkLst>
        </pc:picChg>
        <pc:cxnChg chg="del mod topLvl">
          <ac:chgData name=" " userId="5497a0e7ab43a911" providerId="LiveId" clId="{E3C8C62E-31C6-4005-8BF4-43A74D574387}" dt="2019-07-07T05:55:22.067" v="595" actId="478"/>
          <ac:cxnSpMkLst>
            <pc:docMk/>
            <pc:sldMk cId="4150773805" sldId="292"/>
            <ac:cxnSpMk id="127" creationId="{00000000-0000-0000-0000-000000000000}"/>
          </ac:cxnSpMkLst>
        </pc:cxnChg>
        <pc:cxnChg chg="del mod topLvl">
          <ac:chgData name=" " userId="5497a0e7ab43a911" providerId="LiveId" clId="{E3C8C62E-31C6-4005-8BF4-43A74D574387}" dt="2019-07-07T05:55:22.067" v="595" actId="478"/>
          <ac:cxnSpMkLst>
            <pc:docMk/>
            <pc:sldMk cId="4150773805" sldId="292"/>
            <ac:cxnSpMk id="128" creationId="{00000000-0000-0000-0000-000000000000}"/>
          </ac:cxnSpMkLst>
        </pc:cxnChg>
        <pc:cxnChg chg="del mod topLvl">
          <ac:chgData name=" " userId="5497a0e7ab43a911" providerId="LiveId" clId="{E3C8C62E-31C6-4005-8BF4-43A74D574387}" dt="2019-07-07T05:55:22.067" v="595" actId="478"/>
          <ac:cxnSpMkLst>
            <pc:docMk/>
            <pc:sldMk cId="4150773805" sldId="292"/>
            <ac:cxnSpMk id="130" creationId="{00000000-0000-0000-0000-000000000000}"/>
          </ac:cxnSpMkLst>
        </pc:cxnChg>
        <pc:cxnChg chg="del mod topLvl">
          <ac:chgData name=" " userId="5497a0e7ab43a911" providerId="LiveId" clId="{E3C8C62E-31C6-4005-8BF4-43A74D574387}" dt="2019-07-07T06:07:42.578" v="883" actId="478"/>
          <ac:cxnSpMkLst>
            <pc:docMk/>
            <pc:sldMk cId="4150773805" sldId="292"/>
            <ac:cxnSpMk id="144" creationId="{00000000-0000-0000-0000-000000000000}"/>
          </ac:cxnSpMkLst>
        </pc:cxnChg>
      </pc:sldChg>
      <pc:sldChg chg="addSp delSp modSp modAnim">
        <pc:chgData name=" " userId="5497a0e7ab43a911" providerId="LiveId" clId="{E3C8C62E-31C6-4005-8BF4-43A74D574387}" dt="2019-07-07T05:45:50.080" v="542" actId="1076"/>
        <pc:sldMkLst>
          <pc:docMk/>
          <pc:sldMk cId="3972677436" sldId="294"/>
        </pc:sldMkLst>
        <pc:spChg chg="mod">
          <ac:chgData name=" " userId="5497a0e7ab43a911" providerId="LiveId" clId="{E3C8C62E-31C6-4005-8BF4-43A74D574387}" dt="2019-07-07T05:45:40.455" v="541" actId="20577"/>
          <ac:spMkLst>
            <pc:docMk/>
            <pc:sldMk cId="3972677436" sldId="294"/>
            <ac:spMk id="3" creationId="{00000000-0000-0000-0000-000000000000}"/>
          </ac:spMkLst>
        </pc:spChg>
        <pc:spChg chg="add del mod">
          <ac:chgData name=" " userId="5497a0e7ab43a911" providerId="LiveId" clId="{E3C8C62E-31C6-4005-8BF4-43A74D574387}" dt="2019-07-07T04:52:41.692" v="97"/>
          <ac:spMkLst>
            <pc:docMk/>
            <pc:sldMk cId="3972677436" sldId="294"/>
            <ac:spMk id="6" creationId="{A193D311-F0D0-496B-8B68-BC8556990C49}"/>
          </ac:spMkLst>
        </pc:spChg>
        <pc:graphicFrameChg chg="mod">
          <ac:chgData name=" " userId="5497a0e7ab43a911" providerId="LiveId" clId="{E3C8C62E-31C6-4005-8BF4-43A74D574387}" dt="2019-07-07T05:45:50.080" v="542" actId="1076"/>
          <ac:graphicFrameMkLst>
            <pc:docMk/>
            <pc:sldMk cId="3972677436" sldId="294"/>
            <ac:graphicFrameMk id="7" creationId="{00000000-0000-0000-0000-000000000000}"/>
          </ac:graphicFrameMkLst>
        </pc:graphicFrameChg>
      </pc:sldChg>
      <pc:sldChg chg="modSp modAnim">
        <pc:chgData name=" " userId="5497a0e7ab43a911" providerId="LiveId" clId="{E3C8C62E-31C6-4005-8BF4-43A74D574387}" dt="2019-07-07T06:44:08.601" v="1752"/>
        <pc:sldMkLst>
          <pc:docMk/>
          <pc:sldMk cId="2525501415" sldId="297"/>
        </pc:sldMkLst>
        <pc:spChg chg="mod">
          <ac:chgData name=" " userId="5497a0e7ab43a911" providerId="LiveId" clId="{E3C8C62E-31C6-4005-8BF4-43A74D574387}" dt="2019-07-07T04:56:33.999" v="136" actId="20577"/>
          <ac:spMkLst>
            <pc:docMk/>
            <pc:sldMk cId="2525501415" sldId="297"/>
            <ac:spMk id="5" creationId="{00000000-0000-0000-0000-000000000000}"/>
          </ac:spMkLst>
        </pc:spChg>
        <pc:spChg chg="mod">
          <ac:chgData name=" " userId="5497a0e7ab43a911" providerId="LiveId" clId="{E3C8C62E-31C6-4005-8BF4-43A74D574387}" dt="2019-07-07T04:56:31.949" v="135" actId="20577"/>
          <ac:spMkLst>
            <pc:docMk/>
            <pc:sldMk cId="2525501415" sldId="297"/>
            <ac:spMk id="223" creationId="{00000000-0000-0000-0000-000000000000}"/>
          </ac:spMkLst>
        </pc:spChg>
      </pc:sldChg>
      <pc:sldChg chg="del">
        <pc:chgData name=" " userId="5497a0e7ab43a911" providerId="LiveId" clId="{E3C8C62E-31C6-4005-8BF4-43A74D574387}" dt="2019-07-07T05:45:07.172" v="525" actId="2696"/>
        <pc:sldMkLst>
          <pc:docMk/>
          <pc:sldMk cId="1102200806" sldId="299"/>
        </pc:sldMkLst>
      </pc:sldChg>
      <pc:sldChg chg="add">
        <pc:chgData name=" " userId="5497a0e7ab43a911" providerId="LiveId" clId="{E3C8C62E-31C6-4005-8BF4-43A74D574387}" dt="2019-07-07T05:45:10.023" v="526"/>
        <pc:sldMkLst>
          <pc:docMk/>
          <pc:sldMk cId="3456984170" sldId="299"/>
        </pc:sldMkLst>
      </pc:sldChg>
      <pc:sldChg chg="modSp">
        <pc:chgData name=" " userId="5497a0e7ab43a911" providerId="LiveId" clId="{E3C8C62E-31C6-4005-8BF4-43A74D574387}" dt="2019-07-07T06:25:05.989" v="1337" actId="20577"/>
        <pc:sldMkLst>
          <pc:docMk/>
          <pc:sldMk cId="3203151417" sldId="301"/>
        </pc:sldMkLst>
        <pc:spChg chg="mod">
          <ac:chgData name=" " userId="5497a0e7ab43a911" providerId="LiveId" clId="{E3C8C62E-31C6-4005-8BF4-43A74D574387}" dt="2019-07-07T06:25:05.989" v="1337" actId="20577"/>
          <ac:spMkLst>
            <pc:docMk/>
            <pc:sldMk cId="3203151417" sldId="301"/>
            <ac:spMk id="2" creationId="{00000000-0000-0000-0000-000000000000}"/>
          </ac:spMkLst>
        </pc:spChg>
      </pc:sldChg>
      <pc:sldChg chg="add del">
        <pc:chgData name=" " userId="5497a0e7ab43a911" providerId="LiveId" clId="{E3C8C62E-31C6-4005-8BF4-43A74D574387}" dt="2019-07-07T06:26:05.781" v="1368" actId="2696"/>
        <pc:sldMkLst>
          <pc:docMk/>
          <pc:sldMk cId="268963663" sldId="302"/>
        </pc:sldMkLst>
      </pc:sldChg>
      <pc:sldChg chg="del">
        <pc:chgData name=" " userId="5497a0e7ab43a911" providerId="LiveId" clId="{E3C8C62E-31C6-4005-8BF4-43A74D574387}" dt="2019-07-07T05:45:07.127" v="524" actId="2696"/>
        <pc:sldMkLst>
          <pc:docMk/>
          <pc:sldMk cId="1613319804" sldId="302"/>
        </pc:sldMkLst>
      </pc:sldChg>
      <pc:sldChg chg="del">
        <pc:chgData name=" " userId="5497a0e7ab43a911" providerId="LiveId" clId="{E3C8C62E-31C6-4005-8BF4-43A74D574387}" dt="2019-07-07T05:46:27.615" v="543" actId="2696"/>
        <pc:sldMkLst>
          <pc:docMk/>
          <pc:sldMk cId="839430326" sldId="303"/>
        </pc:sldMkLst>
      </pc:sldChg>
      <pc:sldChg chg="addSp delSp modSp ord modAnim">
        <pc:chgData name=" " userId="5497a0e7ab43a911" providerId="LiveId" clId="{E3C8C62E-31C6-4005-8BF4-43A74D574387}" dt="2019-07-07T06:25:33.689" v="1353" actId="20577"/>
        <pc:sldMkLst>
          <pc:docMk/>
          <pc:sldMk cId="1394658251" sldId="305"/>
        </pc:sldMkLst>
        <pc:spChg chg="mod">
          <ac:chgData name=" " userId="5497a0e7ab43a911" providerId="LiveId" clId="{E3C8C62E-31C6-4005-8BF4-43A74D574387}" dt="2019-07-07T06:03:30.048" v="716" actId="1076"/>
          <ac:spMkLst>
            <pc:docMk/>
            <pc:sldMk cId="1394658251" sldId="305"/>
            <ac:spMk id="2" creationId="{00000000-0000-0000-0000-000000000000}"/>
          </ac:spMkLst>
        </pc:spChg>
        <pc:spChg chg="add del mod">
          <ac:chgData name=" " userId="5497a0e7ab43a911" providerId="LiveId" clId="{E3C8C62E-31C6-4005-8BF4-43A74D574387}" dt="2019-07-07T06:25:33.689" v="1353" actId="20577"/>
          <ac:spMkLst>
            <pc:docMk/>
            <pc:sldMk cId="1394658251" sldId="305"/>
            <ac:spMk id="3" creationId="{00000000-0000-0000-0000-000000000000}"/>
          </ac:spMkLst>
        </pc:spChg>
        <pc:spChg chg="add mod topLvl">
          <ac:chgData name=" " userId="5497a0e7ab43a911" providerId="LiveId" clId="{E3C8C62E-31C6-4005-8BF4-43A74D574387}" dt="2019-07-07T06:03:55.662" v="719" actId="1076"/>
          <ac:spMkLst>
            <pc:docMk/>
            <pc:sldMk cId="1394658251" sldId="305"/>
            <ac:spMk id="4" creationId="{465FCB5C-6B20-49A9-9D43-77A69E78896C}"/>
          </ac:spMkLst>
        </pc:spChg>
        <pc:spChg chg="add mod topLvl">
          <ac:chgData name=" " userId="5497a0e7ab43a911" providerId="LiveId" clId="{E3C8C62E-31C6-4005-8BF4-43A74D574387}" dt="2019-07-07T06:03:55.662" v="719" actId="1076"/>
          <ac:spMkLst>
            <pc:docMk/>
            <pc:sldMk cId="1394658251" sldId="305"/>
            <ac:spMk id="5" creationId="{FF43EE7B-927D-4F5E-89E1-1605179056C0}"/>
          </ac:spMkLst>
        </pc:spChg>
        <pc:spChg chg="add mod topLvl">
          <ac:chgData name=" " userId="5497a0e7ab43a911" providerId="LiveId" clId="{E3C8C62E-31C6-4005-8BF4-43A74D574387}" dt="2019-07-07T06:03:55.662" v="719" actId="1076"/>
          <ac:spMkLst>
            <pc:docMk/>
            <pc:sldMk cId="1394658251" sldId="305"/>
            <ac:spMk id="6" creationId="{9F167F54-A4EB-4863-997C-1EF71342CB50}"/>
          </ac:spMkLst>
        </pc:spChg>
        <pc:spChg chg="add mod topLvl">
          <ac:chgData name=" " userId="5497a0e7ab43a911" providerId="LiveId" clId="{E3C8C62E-31C6-4005-8BF4-43A74D574387}" dt="2019-07-07T06:04:09.584" v="722" actId="1076"/>
          <ac:spMkLst>
            <pc:docMk/>
            <pc:sldMk cId="1394658251" sldId="305"/>
            <ac:spMk id="10" creationId="{25820FCE-1FCD-4265-A684-A403323B0587}"/>
          </ac:spMkLst>
        </pc:spChg>
        <pc:spChg chg="add mod topLvl">
          <ac:chgData name=" " userId="5497a0e7ab43a911" providerId="LiveId" clId="{E3C8C62E-31C6-4005-8BF4-43A74D574387}" dt="2019-07-07T06:04:09.584" v="722" actId="1076"/>
          <ac:spMkLst>
            <pc:docMk/>
            <pc:sldMk cId="1394658251" sldId="305"/>
            <ac:spMk id="12" creationId="{636E3109-F69A-49A6-8900-B0167414B5A0}"/>
          </ac:spMkLst>
        </pc:spChg>
        <pc:spChg chg="add mod topLvl">
          <ac:chgData name=" " userId="5497a0e7ab43a911" providerId="LiveId" clId="{E3C8C62E-31C6-4005-8BF4-43A74D574387}" dt="2019-07-07T06:03:55.662" v="719" actId="1076"/>
          <ac:spMkLst>
            <pc:docMk/>
            <pc:sldMk cId="1394658251" sldId="305"/>
            <ac:spMk id="13" creationId="{7D3323C1-20A8-403F-BDE4-46307FD60D00}"/>
          </ac:spMkLst>
        </pc:spChg>
        <pc:spChg chg="add mod topLvl">
          <ac:chgData name=" " userId="5497a0e7ab43a911" providerId="LiveId" clId="{E3C8C62E-31C6-4005-8BF4-43A74D574387}" dt="2019-07-07T06:03:55.662" v="719" actId="1076"/>
          <ac:spMkLst>
            <pc:docMk/>
            <pc:sldMk cId="1394658251" sldId="305"/>
            <ac:spMk id="14" creationId="{0233A205-B0A7-4818-BCE2-4FFB04CCEFC9}"/>
          </ac:spMkLst>
        </pc:spChg>
        <pc:spChg chg="add mod topLvl">
          <ac:chgData name=" " userId="5497a0e7ab43a911" providerId="LiveId" clId="{E3C8C62E-31C6-4005-8BF4-43A74D574387}" dt="2019-07-07T06:03:55.662" v="719" actId="1076"/>
          <ac:spMkLst>
            <pc:docMk/>
            <pc:sldMk cId="1394658251" sldId="305"/>
            <ac:spMk id="15" creationId="{206C5242-530C-4A88-8AA2-FD116FB5E911}"/>
          </ac:spMkLst>
        </pc:spChg>
        <pc:spChg chg="add mod topLvl">
          <ac:chgData name=" " userId="5497a0e7ab43a911" providerId="LiveId" clId="{E3C8C62E-31C6-4005-8BF4-43A74D574387}" dt="2019-07-07T06:03:57.276" v="721" actId="1076"/>
          <ac:spMkLst>
            <pc:docMk/>
            <pc:sldMk cId="1394658251" sldId="305"/>
            <ac:spMk id="16" creationId="{DB01FC4A-3ECA-400E-9210-8C16EE3BBE97}"/>
          </ac:spMkLst>
        </pc:spChg>
        <pc:spChg chg="add del mod">
          <ac:chgData name=" " userId="5497a0e7ab43a911" providerId="LiveId" clId="{E3C8C62E-31C6-4005-8BF4-43A74D574387}" dt="2019-07-07T06:22:20.096" v="1300"/>
          <ac:spMkLst>
            <pc:docMk/>
            <pc:sldMk cId="1394658251" sldId="305"/>
            <ac:spMk id="19" creationId="{62EBF686-4133-4A2C-A113-3075AB8957D6}"/>
          </ac:spMkLst>
        </pc:spChg>
        <pc:grpChg chg="add del mod">
          <ac:chgData name=" " userId="5497a0e7ab43a911" providerId="LiveId" clId="{E3C8C62E-31C6-4005-8BF4-43A74D574387}" dt="2019-07-07T06:03:21.059" v="711" actId="165"/>
          <ac:grpSpMkLst>
            <pc:docMk/>
            <pc:sldMk cId="1394658251" sldId="305"/>
            <ac:grpSpMk id="17" creationId="{D60ED70E-5993-4DB3-98DF-9EF376B6C40C}"/>
          </ac:grpSpMkLst>
        </pc:grpChg>
        <pc:cxnChg chg="add mod topLvl">
          <ac:chgData name=" " userId="5497a0e7ab43a911" providerId="LiveId" clId="{E3C8C62E-31C6-4005-8BF4-43A74D574387}" dt="2019-07-07T06:03:55.662" v="719" actId="1076"/>
          <ac:cxnSpMkLst>
            <pc:docMk/>
            <pc:sldMk cId="1394658251" sldId="305"/>
            <ac:cxnSpMk id="7" creationId="{1481529C-807C-4CBD-B3E1-8C3242CFF176}"/>
          </ac:cxnSpMkLst>
        </pc:cxnChg>
        <pc:cxnChg chg="add mod topLvl">
          <ac:chgData name=" " userId="5497a0e7ab43a911" providerId="LiveId" clId="{E3C8C62E-31C6-4005-8BF4-43A74D574387}" dt="2019-07-07T06:03:55.662" v="719" actId="1076"/>
          <ac:cxnSpMkLst>
            <pc:docMk/>
            <pc:sldMk cId="1394658251" sldId="305"/>
            <ac:cxnSpMk id="8" creationId="{A0F36205-D87B-4FFD-AAAA-B15FD00DB7AA}"/>
          </ac:cxnSpMkLst>
        </pc:cxnChg>
        <pc:cxnChg chg="add mod topLvl">
          <ac:chgData name=" " userId="5497a0e7ab43a911" providerId="LiveId" clId="{E3C8C62E-31C6-4005-8BF4-43A74D574387}" dt="2019-07-07T06:03:55.662" v="719" actId="1076"/>
          <ac:cxnSpMkLst>
            <pc:docMk/>
            <pc:sldMk cId="1394658251" sldId="305"/>
            <ac:cxnSpMk id="9" creationId="{AEA0E503-D3A7-48E4-A0A1-6E619A39DE28}"/>
          </ac:cxnSpMkLst>
        </pc:cxnChg>
        <pc:cxnChg chg="add mod topLvl">
          <ac:chgData name=" " userId="5497a0e7ab43a911" providerId="LiveId" clId="{E3C8C62E-31C6-4005-8BF4-43A74D574387}" dt="2019-07-07T06:04:09.584" v="722" actId="1076"/>
          <ac:cxnSpMkLst>
            <pc:docMk/>
            <pc:sldMk cId="1394658251" sldId="305"/>
            <ac:cxnSpMk id="11" creationId="{4E129D56-030D-4179-95BB-BDE57192DC50}"/>
          </ac:cxnSpMkLst>
        </pc:cxnChg>
      </pc:sldChg>
      <pc:sldChg chg="addSp delSp modSp add del modAnim">
        <pc:chgData name=" " userId="5497a0e7ab43a911" providerId="LiveId" clId="{E3C8C62E-31C6-4005-8BF4-43A74D574387}" dt="2019-07-07T05:43:49.331" v="512" actId="2696"/>
        <pc:sldMkLst>
          <pc:docMk/>
          <pc:sldMk cId="1705809615" sldId="306"/>
        </pc:sldMkLst>
        <pc:spChg chg="mod">
          <ac:chgData name=" " userId="5497a0e7ab43a911" providerId="LiveId" clId="{E3C8C62E-31C6-4005-8BF4-43A74D574387}" dt="2019-07-07T04:51:43.584" v="82" actId="6549"/>
          <ac:spMkLst>
            <pc:docMk/>
            <pc:sldMk cId="1705809615" sldId="306"/>
            <ac:spMk id="3" creationId="{00000000-0000-0000-0000-000000000000}"/>
          </ac:spMkLst>
        </pc:spChg>
        <pc:spChg chg="add del">
          <ac:chgData name=" " userId="5497a0e7ab43a911" providerId="LiveId" clId="{E3C8C62E-31C6-4005-8BF4-43A74D574387}" dt="2019-07-07T04:50:53.038" v="65"/>
          <ac:spMkLst>
            <pc:docMk/>
            <pc:sldMk cId="1705809615" sldId="306"/>
            <ac:spMk id="17" creationId="{E19EBF9E-1A20-4A66-ACC9-9606DFB000D7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23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24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25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43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45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46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47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48" creationId="{00000000-0000-0000-0000-000000000000}"/>
          </ac:spMkLst>
        </pc:spChg>
        <pc:spChg chg="del">
          <ac:chgData name=" " userId="5497a0e7ab43a911" providerId="LiveId" clId="{E3C8C62E-31C6-4005-8BF4-43A74D574387}" dt="2019-07-07T04:50:47.826" v="63" actId="478"/>
          <ac:spMkLst>
            <pc:docMk/>
            <pc:sldMk cId="1705809615" sldId="306"/>
            <ac:spMk id="150" creationId="{00000000-0000-0000-0000-000000000000}"/>
          </ac:spMkLst>
        </pc:spChg>
        <pc:grpChg chg="add del mod">
          <ac:chgData name=" " userId="5497a0e7ab43a911" providerId="LiveId" clId="{E3C8C62E-31C6-4005-8BF4-43A74D574387}" dt="2019-07-07T04:51:35.965" v="73" actId="478"/>
          <ac:grpSpMkLst>
            <pc:docMk/>
            <pc:sldMk cId="1705809615" sldId="306"/>
            <ac:grpSpMk id="18" creationId="{44D8B79E-A1E2-478F-A503-FE59234B3336}"/>
          </ac:grpSpMkLst>
        </pc:grpChg>
        <pc:cxnChg chg="mod">
          <ac:chgData name=" " userId="5497a0e7ab43a911" providerId="LiveId" clId="{E3C8C62E-31C6-4005-8BF4-43A74D574387}" dt="2019-07-07T04:51:35.965" v="73" actId="478"/>
          <ac:cxnSpMkLst>
            <pc:docMk/>
            <pc:sldMk cId="1705809615" sldId="306"/>
            <ac:cxnSpMk id="22" creationId="{4960A249-E9CF-4CB0-BE5C-8F201C961C06}"/>
          </ac:cxnSpMkLst>
        </pc:cxnChg>
        <pc:cxnChg chg="mod">
          <ac:chgData name=" " userId="5497a0e7ab43a911" providerId="LiveId" clId="{E3C8C62E-31C6-4005-8BF4-43A74D574387}" dt="2019-07-07T04:51:35.965" v="73" actId="478"/>
          <ac:cxnSpMkLst>
            <pc:docMk/>
            <pc:sldMk cId="1705809615" sldId="306"/>
            <ac:cxnSpMk id="23" creationId="{91DC0341-1C39-49F0-8258-D361592211CF}"/>
          </ac:cxnSpMkLst>
        </pc:cxnChg>
        <pc:cxnChg chg="del mod">
          <ac:chgData name=" " userId="5497a0e7ab43a911" providerId="LiveId" clId="{E3C8C62E-31C6-4005-8BF4-43A74D574387}" dt="2019-07-07T04:50:47.826" v="63" actId="478"/>
          <ac:cxnSpMkLst>
            <pc:docMk/>
            <pc:sldMk cId="1705809615" sldId="306"/>
            <ac:cxnSpMk id="127" creationId="{00000000-0000-0000-0000-000000000000}"/>
          </ac:cxnSpMkLst>
        </pc:cxnChg>
        <pc:cxnChg chg="del mod">
          <ac:chgData name=" " userId="5497a0e7ab43a911" providerId="LiveId" clId="{E3C8C62E-31C6-4005-8BF4-43A74D574387}" dt="2019-07-07T04:50:47.826" v="63" actId="478"/>
          <ac:cxnSpMkLst>
            <pc:docMk/>
            <pc:sldMk cId="1705809615" sldId="306"/>
            <ac:cxnSpMk id="128" creationId="{00000000-0000-0000-0000-000000000000}"/>
          </ac:cxnSpMkLst>
        </pc:cxnChg>
        <pc:cxnChg chg="del">
          <ac:chgData name=" " userId="5497a0e7ab43a911" providerId="LiveId" clId="{E3C8C62E-31C6-4005-8BF4-43A74D574387}" dt="2019-07-07T04:50:47.826" v="63" actId="478"/>
          <ac:cxnSpMkLst>
            <pc:docMk/>
            <pc:sldMk cId="1705809615" sldId="306"/>
            <ac:cxnSpMk id="130" creationId="{00000000-0000-0000-0000-000000000000}"/>
          </ac:cxnSpMkLst>
        </pc:cxnChg>
        <pc:cxnChg chg="del">
          <ac:chgData name=" " userId="5497a0e7ab43a911" providerId="LiveId" clId="{E3C8C62E-31C6-4005-8BF4-43A74D574387}" dt="2019-07-07T04:50:47.826" v="63" actId="478"/>
          <ac:cxnSpMkLst>
            <pc:docMk/>
            <pc:sldMk cId="1705809615" sldId="306"/>
            <ac:cxnSpMk id="144" creationId="{00000000-0000-0000-0000-000000000000}"/>
          </ac:cxnSpMkLst>
        </pc:cxnChg>
      </pc:sldChg>
      <pc:sldChg chg="addSp delSp modSp add del delAnim modAnim">
        <pc:chgData name=" " userId="5497a0e7ab43a911" providerId="LiveId" clId="{E3C8C62E-31C6-4005-8BF4-43A74D574387}" dt="2019-07-07T05:44:33.229" v="523" actId="2696"/>
        <pc:sldMkLst>
          <pc:docMk/>
          <pc:sldMk cId="129247191" sldId="307"/>
        </pc:sldMkLst>
        <pc:spChg chg="mod">
          <ac:chgData name=" " userId="5497a0e7ab43a911" providerId="LiveId" clId="{E3C8C62E-31C6-4005-8BF4-43A74D574387}" dt="2019-07-07T04:53:11.492" v="107"/>
          <ac:spMkLst>
            <pc:docMk/>
            <pc:sldMk cId="129247191" sldId="307"/>
            <ac:spMk id="3" creationId="{3BA6FDF0-A09E-406A-9305-6ACC54F55C70}"/>
          </ac:spMkLst>
        </pc:spChg>
        <pc:spChg chg="add del mod">
          <ac:chgData name=" " userId="5497a0e7ab43a911" providerId="LiveId" clId="{E3C8C62E-31C6-4005-8BF4-43A74D574387}" dt="2019-07-07T04:52:55.826" v="101" actId="478"/>
          <ac:spMkLst>
            <pc:docMk/>
            <pc:sldMk cId="129247191" sldId="307"/>
            <ac:spMk id="4" creationId="{CE3CE327-7986-4870-8BF2-A144C032083B}"/>
          </ac:spMkLst>
        </pc:spChg>
        <pc:spChg chg="add del mod">
          <ac:chgData name=" " userId="5497a0e7ab43a911" providerId="LiveId" clId="{E3C8C62E-31C6-4005-8BF4-43A74D574387}" dt="2019-07-07T05:43:59.699" v="514"/>
          <ac:spMkLst>
            <pc:docMk/>
            <pc:sldMk cId="129247191" sldId="307"/>
            <ac:spMk id="5" creationId="{8D6BEEF0-D7DD-46EC-8C31-A1CD4AB8776A}"/>
          </ac:spMkLst>
        </pc:spChg>
      </pc:sldChg>
      <pc:sldChg chg="addSp modSp add">
        <pc:chgData name=" " userId="5497a0e7ab43a911" providerId="LiveId" clId="{E3C8C62E-31C6-4005-8BF4-43A74D574387}" dt="2019-07-07T05:41:15.131" v="464" actId="1076"/>
        <pc:sldMkLst>
          <pc:docMk/>
          <pc:sldMk cId="1283429196" sldId="308"/>
        </pc:sldMkLst>
        <pc:spChg chg="mod">
          <ac:chgData name=" " userId="5497a0e7ab43a911" providerId="LiveId" clId="{E3C8C62E-31C6-4005-8BF4-43A74D574387}" dt="2019-07-07T05:41:04.985" v="463" actId="20577"/>
          <ac:spMkLst>
            <pc:docMk/>
            <pc:sldMk cId="1283429196" sldId="308"/>
            <ac:spMk id="2" creationId="{6C7F47D4-C5BC-4550-A0F2-AEC34AF01F7C}"/>
          </ac:spMkLst>
        </pc:spChg>
        <pc:spChg chg="add mod">
          <ac:chgData name=" " userId="5497a0e7ab43a911" providerId="LiveId" clId="{E3C8C62E-31C6-4005-8BF4-43A74D574387}" dt="2019-07-07T05:41:15.131" v="464" actId="1076"/>
          <ac:spMkLst>
            <pc:docMk/>
            <pc:sldMk cId="1283429196" sldId="308"/>
            <ac:spMk id="4" creationId="{68742CD0-8088-40D1-BA59-12B0E9A19FCA}"/>
          </ac:spMkLst>
        </pc:spChg>
      </pc:sldChg>
      <pc:sldChg chg="addSp delSp modSp add modAnim">
        <pc:chgData name=" " userId="5497a0e7ab43a911" providerId="LiveId" clId="{E3C8C62E-31C6-4005-8BF4-43A74D574387}" dt="2019-07-07T06:25:27.459" v="1346" actId="1076"/>
        <pc:sldMkLst>
          <pc:docMk/>
          <pc:sldMk cId="1680097905" sldId="309"/>
        </pc:sldMkLst>
        <pc:spChg chg="mod">
          <ac:chgData name=" " userId="5497a0e7ab43a911" providerId="LiveId" clId="{E3C8C62E-31C6-4005-8BF4-43A74D574387}" dt="2019-07-07T05:44:17.882" v="522" actId="20577"/>
          <ac:spMkLst>
            <pc:docMk/>
            <pc:sldMk cId="1680097905" sldId="309"/>
            <ac:spMk id="2" creationId="{6C7F47D4-C5BC-4550-A0F2-AEC34AF01F7C}"/>
          </ac:spMkLst>
        </pc:spChg>
        <pc:spChg chg="del">
          <ac:chgData name=" " userId="5497a0e7ab43a911" providerId="LiveId" clId="{E3C8C62E-31C6-4005-8BF4-43A74D574387}" dt="2019-07-07T05:44:12.781" v="519" actId="478"/>
          <ac:spMkLst>
            <pc:docMk/>
            <pc:sldMk cId="1680097905" sldId="309"/>
            <ac:spMk id="4" creationId="{68742CD0-8088-40D1-BA59-12B0E9A19FCA}"/>
          </ac:spMkLst>
        </pc:spChg>
        <pc:spChg chg="add del mod">
          <ac:chgData name=" " userId="5497a0e7ab43a911" providerId="LiveId" clId="{E3C8C62E-31C6-4005-8BF4-43A74D574387}" dt="2019-07-07T05:44:11.081" v="518"/>
          <ac:spMkLst>
            <pc:docMk/>
            <pc:sldMk cId="1680097905" sldId="309"/>
            <ac:spMk id="5" creationId="{227CB9A8-D573-460D-A51B-EEB00200F863}"/>
          </ac:spMkLst>
        </pc:spChg>
        <pc:spChg chg="add mod">
          <ac:chgData name=" " userId="5497a0e7ab43a911" providerId="LiveId" clId="{E3C8C62E-31C6-4005-8BF4-43A74D574387}" dt="2019-07-07T06:24:15.714" v="1319" actId="1076"/>
          <ac:spMkLst>
            <pc:docMk/>
            <pc:sldMk cId="1680097905" sldId="309"/>
            <ac:spMk id="6" creationId="{91257B49-F0EA-415B-9D45-9F0515CBE695}"/>
          </ac:spMkLst>
        </pc:spChg>
        <pc:spChg chg="add mod">
          <ac:chgData name=" " userId="5497a0e7ab43a911" providerId="LiveId" clId="{E3C8C62E-31C6-4005-8BF4-43A74D574387}" dt="2019-07-07T06:25:27.459" v="1346" actId="1076"/>
          <ac:spMkLst>
            <pc:docMk/>
            <pc:sldMk cId="1680097905" sldId="309"/>
            <ac:spMk id="7" creationId="{AF10352B-F18B-4795-A826-A846291B45AB}"/>
          </ac:spMkLst>
        </pc:spChg>
      </pc:sldChg>
    </pc:docChg>
  </pc:docChgLst>
  <pc:docChgLst>
    <pc:chgData name="yan hanada" userId="5497a0e7ab43a911" providerId="LiveId" clId="{43B545FA-C911-47F8-B644-CB9241BC89CC}"/>
    <pc:docChg chg="undo redo custSel addSld delSld modSld sldOrd delMainMaster">
      <pc:chgData name="yan hanada" userId="5497a0e7ab43a911" providerId="LiveId" clId="{43B545FA-C911-47F8-B644-CB9241BC89CC}" dt="2022-10-03T03:58:21.267" v="3398" actId="20577"/>
      <pc:docMkLst>
        <pc:docMk/>
      </pc:docMkLst>
      <pc:sldChg chg="addSp delSp modSp mod modAnim">
        <pc:chgData name="yan hanada" userId="5497a0e7ab43a911" providerId="LiveId" clId="{43B545FA-C911-47F8-B644-CB9241BC89CC}" dt="2022-10-03T03:58:21.267" v="3398" actId="20577"/>
        <pc:sldMkLst>
          <pc:docMk/>
          <pc:sldMk cId="4013920209" sldId="284"/>
        </pc:sldMkLst>
        <pc:spChg chg="del">
          <ac:chgData name="yan hanada" userId="5497a0e7ab43a911" providerId="LiveId" clId="{43B545FA-C911-47F8-B644-CB9241BC89CC}" dt="2022-10-03T03:58:05.954" v="3392" actId="478"/>
          <ac:spMkLst>
            <pc:docMk/>
            <pc:sldMk cId="4013920209" sldId="284"/>
            <ac:spMk id="3" creationId="{00000000-0000-0000-0000-000000000000}"/>
          </ac:spMkLst>
        </pc:spChg>
        <pc:spChg chg="del">
          <ac:chgData name="yan hanada" userId="5497a0e7ab43a911" providerId="LiveId" clId="{43B545FA-C911-47F8-B644-CB9241BC89CC}" dt="2022-10-03T03:58:05.954" v="3392" actId="478"/>
          <ac:spMkLst>
            <pc:docMk/>
            <pc:sldMk cId="4013920209" sldId="284"/>
            <ac:spMk id="4" creationId="{35A93942-EA36-4A56-B010-A5494C965425}"/>
          </ac:spMkLst>
        </pc:spChg>
        <pc:spChg chg="add mod">
          <ac:chgData name="yan hanada" userId="5497a0e7ab43a911" providerId="LiveId" clId="{43B545FA-C911-47F8-B644-CB9241BC89CC}" dt="2022-10-03T03:58:12.409" v="3394" actId="1076"/>
          <ac:spMkLst>
            <pc:docMk/>
            <pc:sldMk cId="4013920209" sldId="284"/>
            <ac:spMk id="5" creationId="{186BC6DB-E070-DEB9-4AEE-3AB8D28591EE}"/>
          </ac:spMkLst>
        </pc:spChg>
        <pc:spChg chg="del">
          <ac:chgData name="yan hanada" userId="5497a0e7ab43a911" providerId="LiveId" clId="{43B545FA-C911-47F8-B644-CB9241BC89CC}" dt="2022-10-03T03:58:15.890" v="3395" actId="478"/>
          <ac:spMkLst>
            <pc:docMk/>
            <pc:sldMk cId="4013920209" sldId="284"/>
            <ac:spMk id="39" creationId="{00000000-0000-0000-0000-000000000000}"/>
          </ac:spMkLst>
        </pc:spChg>
        <pc:spChg chg="mod">
          <ac:chgData name="yan hanada" userId="5497a0e7ab43a911" providerId="LiveId" clId="{43B545FA-C911-47F8-B644-CB9241BC89CC}" dt="2022-10-03T03:58:21.267" v="3398" actId="20577"/>
          <ac:spMkLst>
            <pc:docMk/>
            <pc:sldMk cId="4013920209" sldId="284"/>
            <ac:spMk id="40" creationId="{00000000-0000-0000-0000-000000000000}"/>
          </ac:spMkLst>
        </pc:spChg>
        <pc:grpChg chg="del">
          <ac:chgData name="yan hanada" userId="5497a0e7ab43a911" providerId="LiveId" clId="{43B545FA-C911-47F8-B644-CB9241BC89CC}" dt="2022-10-03T03:58:05.954" v="3392" actId="478"/>
          <ac:grpSpMkLst>
            <pc:docMk/>
            <pc:sldMk cId="4013920209" sldId="284"/>
            <ac:grpSpMk id="457" creationId="{00000000-0000-0000-0000-000000000000}"/>
          </ac:grpSpMkLst>
        </pc:grpChg>
        <pc:picChg chg="add mod">
          <ac:chgData name="yan hanada" userId="5497a0e7ab43a911" providerId="LiveId" clId="{43B545FA-C911-47F8-B644-CB9241BC89CC}" dt="2022-10-03T03:58:12.409" v="3394" actId="1076"/>
          <ac:picMkLst>
            <pc:docMk/>
            <pc:sldMk cId="4013920209" sldId="284"/>
            <ac:picMk id="2" creationId="{91E97879-E423-1D9D-5223-B178DBB5F3A3}"/>
          </ac:picMkLst>
        </pc:picChg>
      </pc:sldChg>
      <pc:sldChg chg="addSp delSp modSp mod delAnim">
        <pc:chgData name="yan hanada" userId="5497a0e7ab43a911" providerId="LiveId" clId="{43B545FA-C911-47F8-B644-CB9241BC89CC}" dt="2022-10-03T03:57:45.062" v="3391" actId="20577"/>
        <pc:sldMkLst>
          <pc:docMk/>
          <pc:sldMk cId="3226505388" sldId="375"/>
        </pc:sldMkLst>
        <pc:spChg chg="del">
          <ac:chgData name="yan hanada" userId="5497a0e7ab43a911" providerId="LiveId" clId="{43B545FA-C911-47F8-B644-CB9241BC89CC}" dt="2022-10-03T03:53:07.411" v="3337" actId="478"/>
          <ac:spMkLst>
            <pc:docMk/>
            <pc:sldMk cId="3226505388" sldId="375"/>
            <ac:spMk id="3" creationId="{00000000-0000-0000-0000-000000000000}"/>
          </ac:spMkLst>
        </pc:spChg>
        <pc:spChg chg="add mod">
          <ac:chgData name="yan hanada" userId="5497a0e7ab43a911" providerId="LiveId" clId="{43B545FA-C911-47F8-B644-CB9241BC89CC}" dt="2022-10-03T03:57:38.395" v="3388" actId="20577"/>
          <ac:spMkLst>
            <pc:docMk/>
            <pc:sldMk cId="3226505388" sldId="375"/>
            <ac:spMk id="17" creationId="{3ECA983D-8B60-B6BE-1CAB-055668DBEC67}"/>
          </ac:spMkLst>
        </pc:spChg>
        <pc:spChg chg="add mod">
          <ac:chgData name="yan hanada" userId="5497a0e7ab43a911" providerId="LiveId" clId="{43B545FA-C911-47F8-B644-CB9241BC89CC}" dt="2022-10-03T03:57:45.062" v="3391" actId="20577"/>
          <ac:spMkLst>
            <pc:docMk/>
            <pc:sldMk cId="3226505388" sldId="375"/>
            <ac:spMk id="20" creationId="{39BA929C-5E1E-E3E5-738A-975A0B4F01B3}"/>
          </ac:spMkLst>
        </pc:spChg>
        <pc:picChg chg="del">
          <ac:chgData name="yan hanada" userId="5497a0e7ab43a911" providerId="LiveId" clId="{43B545FA-C911-47F8-B644-CB9241BC89CC}" dt="2022-10-03T03:53:02.153" v="3333" actId="478"/>
          <ac:picMkLst>
            <pc:docMk/>
            <pc:sldMk cId="3226505388" sldId="375"/>
            <ac:picMk id="4" creationId="{C53C0628-8F2A-4F79-83CC-D1E9E644448C}"/>
          </ac:picMkLst>
        </pc:picChg>
        <pc:picChg chg="del">
          <ac:chgData name="yan hanada" userId="5497a0e7ab43a911" providerId="LiveId" clId="{43B545FA-C911-47F8-B644-CB9241BC89CC}" dt="2022-10-03T03:53:49.464" v="3342" actId="478"/>
          <ac:picMkLst>
            <pc:docMk/>
            <pc:sldMk cId="3226505388" sldId="375"/>
            <ac:picMk id="5" creationId="{2C94DE09-E720-41CF-BA1D-28CDA7A4C962}"/>
          </ac:picMkLst>
        </pc:picChg>
        <pc:picChg chg="add mod">
          <ac:chgData name="yan hanada" userId="5497a0e7ab43a911" providerId="LiveId" clId="{43B545FA-C911-47F8-B644-CB9241BC89CC}" dt="2022-10-03T03:57:12.418" v="3385" actId="1076"/>
          <ac:picMkLst>
            <pc:docMk/>
            <pc:sldMk cId="3226505388" sldId="375"/>
            <ac:picMk id="7" creationId="{70690A33-4A8A-0D29-FE2B-D776716EE342}"/>
          </ac:picMkLst>
        </pc:picChg>
        <pc:picChg chg="del">
          <ac:chgData name="yan hanada" userId="5497a0e7ab43a911" providerId="LiveId" clId="{43B545FA-C911-47F8-B644-CB9241BC89CC}" dt="2022-10-03T03:54:37.020" v="3349" actId="478"/>
          <ac:picMkLst>
            <pc:docMk/>
            <pc:sldMk cId="3226505388" sldId="375"/>
            <ac:picMk id="8" creationId="{D6FDF787-FBC8-4FA6-B0A0-29F2D2635992}"/>
          </ac:picMkLst>
        </pc:picChg>
        <pc:picChg chg="add mod">
          <ac:chgData name="yan hanada" userId="5497a0e7ab43a911" providerId="LiveId" clId="{43B545FA-C911-47F8-B644-CB9241BC89CC}" dt="2022-10-03T03:57:12.418" v="3385" actId="1076"/>
          <ac:picMkLst>
            <pc:docMk/>
            <pc:sldMk cId="3226505388" sldId="375"/>
            <ac:picMk id="10" creationId="{E9E1F84D-3F5A-2C5A-910D-FA720291B1E7}"/>
          </ac:picMkLst>
        </pc:picChg>
        <pc:picChg chg="del">
          <ac:chgData name="yan hanada" userId="5497a0e7ab43a911" providerId="LiveId" clId="{43B545FA-C911-47F8-B644-CB9241BC89CC}" dt="2022-10-03T03:54:46.006" v="3354" actId="478"/>
          <ac:picMkLst>
            <pc:docMk/>
            <pc:sldMk cId="3226505388" sldId="375"/>
            <ac:picMk id="12" creationId="{8B61DD6B-8A2D-42C4-A8C6-5384869EBFB7}"/>
          </ac:picMkLst>
        </pc:picChg>
        <pc:picChg chg="add mod">
          <ac:chgData name="yan hanada" userId="5497a0e7ab43a911" providerId="LiveId" clId="{43B545FA-C911-47F8-B644-CB9241BC89CC}" dt="2022-10-03T03:57:12.418" v="3385" actId="1076"/>
          <ac:picMkLst>
            <pc:docMk/>
            <pc:sldMk cId="3226505388" sldId="375"/>
            <ac:picMk id="13" creationId="{16125B9E-D0BC-833D-DD78-B5F1FF07838D}"/>
          </ac:picMkLst>
        </pc:picChg>
        <pc:picChg chg="add mod">
          <ac:chgData name="yan hanada" userId="5497a0e7ab43a911" providerId="LiveId" clId="{43B545FA-C911-47F8-B644-CB9241BC89CC}" dt="2022-10-03T03:57:12.418" v="3385" actId="1076"/>
          <ac:picMkLst>
            <pc:docMk/>
            <pc:sldMk cId="3226505388" sldId="375"/>
            <ac:picMk id="15" creationId="{20361C02-8AEB-879C-E2E0-475F103954F9}"/>
          </ac:picMkLst>
        </pc:picChg>
        <pc:picChg chg="add mod">
          <ac:chgData name="yan hanada" userId="5497a0e7ab43a911" providerId="LiveId" clId="{43B545FA-C911-47F8-B644-CB9241BC89CC}" dt="2022-10-03T03:57:17.927" v="3386" actId="1076"/>
          <ac:picMkLst>
            <pc:docMk/>
            <pc:sldMk cId="3226505388" sldId="375"/>
            <ac:picMk id="18" creationId="{296495E1-5E00-FD89-3976-228964C9D3B7}"/>
          </ac:picMkLst>
        </pc:picChg>
      </pc:sldChg>
      <pc:sldChg chg="del">
        <pc:chgData name="yan hanada" userId="5497a0e7ab43a911" providerId="LiveId" clId="{43B545FA-C911-47F8-B644-CB9241BC89CC}" dt="2022-10-02T13:08:47.492" v="580" actId="47"/>
        <pc:sldMkLst>
          <pc:docMk/>
          <pc:sldMk cId="125978835" sldId="393"/>
        </pc:sldMkLst>
      </pc:sldChg>
      <pc:sldChg chg="del">
        <pc:chgData name="yan hanada" userId="5497a0e7ab43a911" providerId="LiveId" clId="{43B545FA-C911-47F8-B644-CB9241BC89CC}" dt="2022-10-02T13:08:50.721" v="581" actId="47"/>
        <pc:sldMkLst>
          <pc:docMk/>
          <pc:sldMk cId="1741629622" sldId="394"/>
        </pc:sldMkLst>
      </pc:sldChg>
      <pc:sldChg chg="del">
        <pc:chgData name="yan hanada" userId="5497a0e7ab43a911" providerId="LiveId" clId="{43B545FA-C911-47F8-B644-CB9241BC89CC}" dt="2022-10-02T13:08:52.948" v="582" actId="47"/>
        <pc:sldMkLst>
          <pc:docMk/>
          <pc:sldMk cId="2061776855" sldId="395"/>
        </pc:sldMkLst>
      </pc:sldChg>
      <pc:sldChg chg="del">
        <pc:chgData name="yan hanada" userId="5497a0e7ab43a911" providerId="LiveId" clId="{43B545FA-C911-47F8-B644-CB9241BC89CC}" dt="2022-10-02T13:09:01.309" v="583" actId="47"/>
        <pc:sldMkLst>
          <pc:docMk/>
          <pc:sldMk cId="776734782" sldId="396"/>
        </pc:sldMkLst>
      </pc:sldChg>
      <pc:sldChg chg="del">
        <pc:chgData name="yan hanada" userId="5497a0e7ab43a911" providerId="LiveId" clId="{43B545FA-C911-47F8-B644-CB9241BC89CC}" dt="2022-10-02T13:09:03.747" v="584" actId="47"/>
        <pc:sldMkLst>
          <pc:docMk/>
          <pc:sldMk cId="1127874678" sldId="397"/>
        </pc:sldMkLst>
      </pc:sldChg>
      <pc:sldChg chg="del">
        <pc:chgData name="yan hanada" userId="5497a0e7ab43a911" providerId="LiveId" clId="{43B545FA-C911-47F8-B644-CB9241BC89CC}" dt="2022-10-02T13:48:58.058" v="1416" actId="47"/>
        <pc:sldMkLst>
          <pc:docMk/>
          <pc:sldMk cId="1004609439" sldId="398"/>
        </pc:sldMkLst>
      </pc:sldChg>
      <pc:sldChg chg="del">
        <pc:chgData name="yan hanada" userId="5497a0e7ab43a911" providerId="LiveId" clId="{43B545FA-C911-47F8-B644-CB9241BC89CC}" dt="2022-10-02T13:49:01.937" v="1417" actId="47"/>
        <pc:sldMkLst>
          <pc:docMk/>
          <pc:sldMk cId="3974723024" sldId="399"/>
        </pc:sldMkLst>
      </pc:sldChg>
      <pc:sldChg chg="addSp delSp del mod">
        <pc:chgData name="yan hanada" userId="5497a0e7ab43a911" providerId="LiveId" clId="{43B545FA-C911-47F8-B644-CB9241BC89CC}" dt="2022-10-03T02:24:30.700" v="2301" actId="47"/>
        <pc:sldMkLst>
          <pc:docMk/>
          <pc:sldMk cId="170165" sldId="400"/>
        </pc:sldMkLst>
        <pc:spChg chg="add del">
          <ac:chgData name="yan hanada" userId="5497a0e7ab43a911" providerId="LiveId" clId="{43B545FA-C911-47F8-B644-CB9241BC89CC}" dt="2022-10-03T02:03:01.850" v="2061" actId="22"/>
          <ac:spMkLst>
            <pc:docMk/>
            <pc:sldMk cId="170165" sldId="400"/>
            <ac:spMk id="5" creationId="{CA96A11A-FCA3-8D5C-7E4F-C4290CB19B3A}"/>
          </ac:spMkLst>
        </pc:spChg>
        <pc:spChg chg="add del">
          <ac:chgData name="yan hanada" userId="5497a0e7ab43a911" providerId="LiveId" clId="{43B545FA-C911-47F8-B644-CB9241BC89CC}" dt="2022-10-03T02:10:46.491" v="2104" actId="22"/>
          <ac:spMkLst>
            <pc:docMk/>
            <pc:sldMk cId="170165" sldId="400"/>
            <ac:spMk id="9" creationId="{3148CDEE-06FF-4A1C-6769-2C945F3EFB25}"/>
          </ac:spMkLst>
        </pc:spChg>
      </pc:sldChg>
      <pc:sldChg chg="del">
        <pc:chgData name="yan hanada" userId="5497a0e7ab43a911" providerId="LiveId" clId="{43B545FA-C911-47F8-B644-CB9241BC89CC}" dt="2022-10-03T02:24:37.830" v="2304" actId="47"/>
        <pc:sldMkLst>
          <pc:docMk/>
          <pc:sldMk cId="2717018411" sldId="401"/>
        </pc:sldMkLst>
      </pc:sldChg>
      <pc:sldChg chg="del">
        <pc:chgData name="yan hanada" userId="5497a0e7ab43a911" providerId="LiveId" clId="{43B545FA-C911-47F8-B644-CB9241BC89CC}" dt="2022-10-03T02:24:39.165" v="2305" actId="47"/>
        <pc:sldMkLst>
          <pc:docMk/>
          <pc:sldMk cId="3971807799" sldId="402"/>
        </pc:sldMkLst>
      </pc:sldChg>
      <pc:sldChg chg="del">
        <pc:chgData name="yan hanada" userId="5497a0e7ab43a911" providerId="LiveId" clId="{43B545FA-C911-47F8-B644-CB9241BC89CC}" dt="2022-10-03T02:24:41.304" v="2306" actId="47"/>
        <pc:sldMkLst>
          <pc:docMk/>
          <pc:sldMk cId="588858282" sldId="403"/>
        </pc:sldMkLst>
      </pc:sldChg>
      <pc:sldChg chg="del">
        <pc:chgData name="yan hanada" userId="5497a0e7ab43a911" providerId="LiveId" clId="{43B545FA-C911-47F8-B644-CB9241BC89CC}" dt="2022-10-03T02:24:42.256" v="2307" actId="47"/>
        <pc:sldMkLst>
          <pc:docMk/>
          <pc:sldMk cId="2994095838" sldId="404"/>
        </pc:sldMkLst>
      </pc:sldChg>
      <pc:sldChg chg="del">
        <pc:chgData name="yan hanada" userId="5497a0e7ab43a911" providerId="LiveId" clId="{43B545FA-C911-47F8-B644-CB9241BC89CC}" dt="2022-10-03T02:24:43.513" v="2308" actId="47"/>
        <pc:sldMkLst>
          <pc:docMk/>
          <pc:sldMk cId="3585644317" sldId="405"/>
        </pc:sldMkLst>
      </pc:sldChg>
      <pc:sldChg chg="delSp del mod">
        <pc:chgData name="yan hanada" userId="5497a0e7ab43a911" providerId="LiveId" clId="{43B545FA-C911-47F8-B644-CB9241BC89CC}" dt="2022-10-03T02:24:51.244" v="2310" actId="47"/>
        <pc:sldMkLst>
          <pc:docMk/>
          <pc:sldMk cId="2500570364" sldId="406"/>
        </pc:sldMkLst>
        <pc:picChg chg="del">
          <ac:chgData name="yan hanada" userId="5497a0e7ab43a911" providerId="LiveId" clId="{43B545FA-C911-47F8-B644-CB9241BC89CC}" dt="2022-10-03T02:24:49.241" v="2309" actId="478"/>
          <ac:picMkLst>
            <pc:docMk/>
            <pc:sldMk cId="2500570364" sldId="406"/>
            <ac:picMk id="12" creationId="{00000000-0000-0000-0000-000000000000}"/>
          </ac:picMkLst>
        </pc:picChg>
      </pc:sldChg>
      <pc:sldChg chg="delSp modSp del mod">
        <pc:chgData name="yan hanada" userId="5497a0e7ab43a911" providerId="LiveId" clId="{43B545FA-C911-47F8-B644-CB9241BC89CC}" dt="2022-10-03T02:45:06.680" v="2621" actId="47"/>
        <pc:sldMkLst>
          <pc:docMk/>
          <pc:sldMk cId="370376626" sldId="407"/>
        </pc:sldMkLst>
        <pc:graphicFrameChg chg="del modGraphic">
          <ac:chgData name="yan hanada" userId="5497a0e7ab43a911" providerId="LiveId" clId="{43B545FA-C911-47F8-B644-CB9241BC89CC}" dt="2022-10-03T02:42:49.728" v="2576" actId="21"/>
          <ac:graphicFrameMkLst>
            <pc:docMk/>
            <pc:sldMk cId="370376626" sldId="407"/>
            <ac:graphicFrameMk id="12" creationId="{00000000-0000-0000-0000-000000000000}"/>
          </ac:graphicFrameMkLst>
        </pc:graphicFrameChg>
      </pc:sldChg>
      <pc:sldChg chg="del">
        <pc:chgData name="yan hanada" userId="5497a0e7ab43a911" providerId="LiveId" clId="{43B545FA-C911-47F8-B644-CB9241BC89CC}" dt="2022-10-03T02:45:10.154" v="2622" actId="47"/>
        <pc:sldMkLst>
          <pc:docMk/>
          <pc:sldMk cId="1900556945" sldId="408"/>
        </pc:sldMkLst>
      </pc:sldChg>
      <pc:sldChg chg="del">
        <pc:chgData name="yan hanada" userId="5497a0e7ab43a911" providerId="LiveId" clId="{43B545FA-C911-47F8-B644-CB9241BC89CC}" dt="2022-10-03T02:45:11.554" v="2623" actId="47"/>
        <pc:sldMkLst>
          <pc:docMk/>
          <pc:sldMk cId="3064970218" sldId="409"/>
        </pc:sldMkLst>
      </pc:sldChg>
      <pc:sldChg chg="del">
        <pc:chgData name="yan hanada" userId="5497a0e7ab43a911" providerId="LiveId" clId="{43B545FA-C911-47F8-B644-CB9241BC89CC}" dt="2022-10-03T02:45:13.402" v="2624" actId="47"/>
        <pc:sldMkLst>
          <pc:docMk/>
          <pc:sldMk cId="1139561561" sldId="410"/>
        </pc:sldMkLst>
      </pc:sldChg>
      <pc:sldChg chg="del">
        <pc:chgData name="yan hanada" userId="5497a0e7ab43a911" providerId="LiveId" clId="{43B545FA-C911-47F8-B644-CB9241BC89CC}" dt="2022-10-03T02:45:17.179" v="2625" actId="47"/>
        <pc:sldMkLst>
          <pc:docMk/>
          <pc:sldMk cId="4059760456" sldId="411"/>
        </pc:sldMkLst>
      </pc:sldChg>
      <pc:sldChg chg="del">
        <pc:chgData name="yan hanada" userId="5497a0e7ab43a911" providerId="LiveId" clId="{43B545FA-C911-47F8-B644-CB9241BC89CC}" dt="2022-10-03T02:45:18.164" v="2626" actId="47"/>
        <pc:sldMkLst>
          <pc:docMk/>
          <pc:sldMk cId="3551977033" sldId="412"/>
        </pc:sldMkLst>
      </pc:sldChg>
      <pc:sldChg chg="del">
        <pc:chgData name="yan hanada" userId="5497a0e7ab43a911" providerId="LiveId" clId="{43B545FA-C911-47F8-B644-CB9241BC89CC}" dt="2022-10-03T02:45:20.889" v="2627" actId="47"/>
        <pc:sldMkLst>
          <pc:docMk/>
          <pc:sldMk cId="1699657829" sldId="413"/>
        </pc:sldMkLst>
      </pc:sldChg>
      <pc:sldChg chg="del">
        <pc:chgData name="yan hanada" userId="5497a0e7ab43a911" providerId="LiveId" clId="{43B545FA-C911-47F8-B644-CB9241BC89CC}" dt="2022-10-03T02:45:27.110" v="2628" actId="47"/>
        <pc:sldMkLst>
          <pc:docMk/>
          <pc:sldMk cId="317693708" sldId="414"/>
        </pc:sldMkLst>
      </pc:sldChg>
      <pc:sldChg chg="del">
        <pc:chgData name="yan hanada" userId="5497a0e7ab43a911" providerId="LiveId" clId="{43B545FA-C911-47F8-B644-CB9241BC89CC}" dt="2022-10-03T02:45:28.300" v="2629" actId="47"/>
        <pc:sldMkLst>
          <pc:docMk/>
          <pc:sldMk cId="2854575565" sldId="415"/>
        </pc:sldMkLst>
      </pc:sldChg>
      <pc:sldChg chg="addSp delSp modSp del mod">
        <pc:chgData name="yan hanada" userId="5497a0e7ab43a911" providerId="LiveId" clId="{43B545FA-C911-47F8-B644-CB9241BC89CC}" dt="2022-10-03T02:53:37.157" v="2912" actId="47"/>
        <pc:sldMkLst>
          <pc:docMk/>
          <pc:sldMk cId="960145949" sldId="416"/>
        </pc:sldMkLst>
        <pc:spChg chg="add mod">
          <ac:chgData name="yan hanada" userId="5497a0e7ab43a911" providerId="LiveId" clId="{43B545FA-C911-47F8-B644-CB9241BC89CC}" dt="2022-10-03T02:53:15.626" v="2896" actId="21"/>
          <ac:spMkLst>
            <pc:docMk/>
            <pc:sldMk cId="960145949" sldId="416"/>
            <ac:spMk id="7" creationId="{056C672C-A240-A1BD-4530-76E7454777D2}"/>
          </ac:spMkLst>
        </pc:spChg>
        <pc:picChg chg="del">
          <ac:chgData name="yan hanada" userId="5497a0e7ab43a911" providerId="LiveId" clId="{43B545FA-C911-47F8-B644-CB9241BC89CC}" dt="2022-10-03T02:53:15.626" v="2896" actId="21"/>
          <ac:picMkLst>
            <pc:docMk/>
            <pc:sldMk cId="960145949" sldId="416"/>
            <ac:picMk id="4" creationId="{00000000-0000-0000-0000-000000000000}"/>
          </ac:picMkLst>
        </pc:picChg>
        <pc:picChg chg="del">
          <ac:chgData name="yan hanada" userId="5497a0e7ab43a911" providerId="LiveId" clId="{43B545FA-C911-47F8-B644-CB9241BC89CC}" dt="2022-10-03T02:53:15.626" v="2896" actId="21"/>
          <ac:picMkLst>
            <pc:docMk/>
            <pc:sldMk cId="960145949" sldId="416"/>
            <ac:picMk id="5" creationId="{00000000-0000-0000-0000-000000000000}"/>
          </ac:picMkLst>
        </pc:picChg>
        <pc:picChg chg="del">
          <ac:chgData name="yan hanada" userId="5497a0e7ab43a911" providerId="LiveId" clId="{43B545FA-C911-47F8-B644-CB9241BC89CC}" dt="2022-10-03T02:53:15.626" v="2896" actId="21"/>
          <ac:picMkLst>
            <pc:docMk/>
            <pc:sldMk cId="960145949" sldId="416"/>
            <ac:picMk id="6" creationId="{00000000-0000-0000-0000-000000000000}"/>
          </ac:picMkLst>
        </pc:picChg>
      </pc:sldChg>
      <pc:sldChg chg="delSp del mod">
        <pc:chgData name="yan hanada" userId="5497a0e7ab43a911" providerId="LiveId" clId="{43B545FA-C911-47F8-B644-CB9241BC89CC}" dt="2022-10-03T02:53:37.157" v="2912" actId="47"/>
        <pc:sldMkLst>
          <pc:docMk/>
          <pc:sldMk cId="1726081571" sldId="417"/>
        </pc:sldMkLst>
        <pc:picChg chg="del">
          <ac:chgData name="yan hanada" userId="5497a0e7ab43a911" providerId="LiveId" clId="{43B545FA-C911-47F8-B644-CB9241BC89CC}" dt="2022-10-03T02:53:32.843" v="2910" actId="21"/>
          <ac:picMkLst>
            <pc:docMk/>
            <pc:sldMk cId="1726081571" sldId="417"/>
            <ac:picMk id="4" creationId="{00000000-0000-0000-0000-000000000000}"/>
          </ac:picMkLst>
        </pc:picChg>
        <pc:picChg chg="del">
          <ac:chgData name="yan hanada" userId="5497a0e7ab43a911" providerId="LiveId" clId="{43B545FA-C911-47F8-B644-CB9241BC89CC}" dt="2022-10-03T02:53:32.843" v="2910" actId="21"/>
          <ac:picMkLst>
            <pc:docMk/>
            <pc:sldMk cId="1726081571" sldId="417"/>
            <ac:picMk id="5" creationId="{00000000-0000-0000-0000-000000000000}"/>
          </ac:picMkLst>
        </pc:picChg>
      </pc:sldChg>
      <pc:sldChg chg="delSp del mod">
        <pc:chgData name="yan hanada" userId="5497a0e7ab43a911" providerId="LiveId" clId="{43B545FA-C911-47F8-B644-CB9241BC89CC}" dt="2022-10-03T02:53:50.637" v="2917" actId="47"/>
        <pc:sldMkLst>
          <pc:docMk/>
          <pc:sldMk cId="3711012730" sldId="418"/>
        </pc:sldMkLst>
        <pc:picChg chg="del">
          <ac:chgData name="yan hanada" userId="5497a0e7ab43a911" providerId="LiveId" clId="{43B545FA-C911-47F8-B644-CB9241BC89CC}" dt="2022-10-03T02:53:42.545" v="2914" actId="21"/>
          <ac:picMkLst>
            <pc:docMk/>
            <pc:sldMk cId="3711012730" sldId="418"/>
            <ac:picMk id="9" creationId="{00000000-0000-0000-0000-000000000000}"/>
          </ac:picMkLst>
        </pc:picChg>
        <pc:picChg chg="del">
          <ac:chgData name="yan hanada" userId="5497a0e7ab43a911" providerId="LiveId" clId="{43B545FA-C911-47F8-B644-CB9241BC89CC}" dt="2022-10-03T02:53:42.545" v="2914" actId="21"/>
          <ac:picMkLst>
            <pc:docMk/>
            <pc:sldMk cId="3711012730" sldId="418"/>
            <ac:picMk id="10" creationId="{00000000-0000-0000-0000-000000000000}"/>
          </ac:picMkLst>
        </pc:picChg>
      </pc:sldChg>
      <pc:sldChg chg="addSp modSp mod modAnim">
        <pc:chgData name="yan hanada" userId="5497a0e7ab43a911" providerId="LiveId" clId="{43B545FA-C911-47F8-B644-CB9241BC89CC}" dt="2022-10-02T09:32:17.516" v="382"/>
        <pc:sldMkLst>
          <pc:docMk/>
          <pc:sldMk cId="1498861085" sldId="427"/>
        </pc:sldMkLst>
        <pc:spChg chg="add mod">
          <ac:chgData name="yan hanada" userId="5497a0e7ab43a911" providerId="LiveId" clId="{43B545FA-C911-47F8-B644-CB9241BC89CC}" dt="2022-10-02T08:53:26.170" v="147" actId="14100"/>
          <ac:spMkLst>
            <pc:docMk/>
            <pc:sldMk cId="1498861085" sldId="427"/>
            <ac:spMk id="3" creationId="{61ACDF26-AE92-9C29-2B94-0A2DBC435175}"/>
          </ac:spMkLst>
        </pc:spChg>
        <pc:spChg chg="mod">
          <ac:chgData name="yan hanada" userId="5497a0e7ab43a911" providerId="LiveId" clId="{43B545FA-C911-47F8-B644-CB9241BC89CC}" dt="2022-10-02T08:52:03.359" v="131" actId="113"/>
          <ac:spMkLst>
            <pc:docMk/>
            <pc:sldMk cId="1498861085" sldId="427"/>
            <ac:spMk id="4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2:01.946" v="130" actId="113"/>
          <ac:spMkLst>
            <pc:docMk/>
            <pc:sldMk cId="1498861085" sldId="427"/>
            <ac:spMk id="5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2:08.488" v="134" actId="113"/>
          <ac:spMkLst>
            <pc:docMk/>
            <pc:sldMk cId="1498861085" sldId="427"/>
            <ac:spMk id="10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2:05.070" v="132" actId="113"/>
          <ac:spMkLst>
            <pc:docMk/>
            <pc:sldMk cId="1498861085" sldId="427"/>
            <ac:spMk id="11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2:09.504" v="135" actId="113"/>
          <ac:spMkLst>
            <pc:docMk/>
            <pc:sldMk cId="1498861085" sldId="427"/>
            <ac:spMk id="12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2:11.818" v="136" actId="57"/>
          <ac:spMkLst>
            <pc:docMk/>
            <pc:sldMk cId="1498861085" sldId="427"/>
            <ac:spMk id="42" creationId="{00000000-0000-0000-0000-000000000000}"/>
          </ac:spMkLst>
        </pc:spChg>
        <pc:grpChg chg="mod">
          <ac:chgData name="yan hanada" userId="5497a0e7ab43a911" providerId="LiveId" clId="{43B545FA-C911-47F8-B644-CB9241BC89CC}" dt="2022-10-02T08:51:18.922" v="129" actId="1076"/>
          <ac:grpSpMkLst>
            <pc:docMk/>
            <pc:sldMk cId="1498861085" sldId="427"/>
            <ac:grpSpMk id="71" creationId="{00000000-0000-0000-0000-000000000000}"/>
          </ac:grpSpMkLst>
        </pc:grpChg>
      </pc:sldChg>
      <pc:sldChg chg="addSp delSp modSp mod modAnim">
        <pc:chgData name="yan hanada" userId="5497a0e7ab43a911" providerId="LiveId" clId="{43B545FA-C911-47F8-B644-CB9241BC89CC}" dt="2022-10-02T13:25:14.554" v="1041"/>
        <pc:sldMkLst>
          <pc:docMk/>
          <pc:sldMk cId="2012582461" sldId="429"/>
        </pc:sldMkLst>
        <pc:spChg chg="mod">
          <ac:chgData name="yan hanada" userId="5497a0e7ab43a911" providerId="LiveId" clId="{43B545FA-C911-47F8-B644-CB9241BC89CC}" dt="2022-10-02T08:53:09.822" v="143"/>
          <ac:spMkLst>
            <pc:docMk/>
            <pc:sldMk cId="2012582461" sldId="429"/>
            <ac:spMk id="2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42.345" v="93" actId="108"/>
          <ac:spMkLst>
            <pc:docMk/>
            <pc:sldMk cId="2012582461" sldId="429"/>
            <ac:spMk id="3" creationId="{00000000-0000-0000-0000-000000000000}"/>
          </ac:spMkLst>
        </pc:spChg>
        <pc:spChg chg="add del">
          <ac:chgData name="yan hanada" userId="5497a0e7ab43a911" providerId="LiveId" clId="{43B545FA-C911-47F8-B644-CB9241BC89CC}" dt="2022-10-02T08:32:52.107" v="21"/>
          <ac:spMkLst>
            <pc:docMk/>
            <pc:sldMk cId="2012582461" sldId="429"/>
            <ac:spMk id="4" creationId="{C2B025C6-B516-E44C-F315-63DC0E1914E7}"/>
          </ac:spMkLst>
        </pc:spChg>
        <pc:spChg chg="add del mod">
          <ac:chgData name="yan hanada" userId="5497a0e7ab43a911" providerId="LiveId" clId="{43B545FA-C911-47F8-B644-CB9241BC89CC}" dt="2022-10-02T13:25:14.176" v="1040" actId="478"/>
          <ac:spMkLst>
            <pc:docMk/>
            <pc:sldMk cId="2012582461" sldId="429"/>
            <ac:spMk id="7" creationId="{8E0944D1-6A8D-3B8F-74F5-CBEDDC34D4D3}"/>
          </ac:spMkLst>
        </pc:spChg>
        <pc:spChg chg="mod">
          <ac:chgData name="yan hanada" userId="5497a0e7ab43a911" providerId="LiveId" clId="{43B545FA-C911-47F8-B644-CB9241BC89CC}" dt="2022-10-02T08:51:02.868" v="126" actId="403"/>
          <ac:spMkLst>
            <pc:docMk/>
            <pc:sldMk cId="2012582461" sldId="429"/>
            <ac:spMk id="8" creationId="{1B69296C-DDDC-4FE2-8580-4AC51A1B226A}"/>
          </ac:spMkLst>
        </pc:spChg>
        <pc:spChg chg="mod">
          <ac:chgData name="yan hanada" userId="5497a0e7ab43a911" providerId="LiveId" clId="{43B545FA-C911-47F8-B644-CB9241BC89CC}" dt="2022-10-02T08:23:47.454" v="2" actId="12788"/>
          <ac:spMkLst>
            <pc:docMk/>
            <pc:sldMk cId="2012582461" sldId="429"/>
            <ac:spMk id="9" creationId="{57C44A7D-4FF1-4EAF-98A4-C44CA1D83266}"/>
          </ac:spMkLst>
        </pc:spChg>
        <pc:spChg chg="mod">
          <ac:chgData name="yan hanada" userId="5497a0e7ab43a911" providerId="LiveId" clId="{43B545FA-C911-47F8-B644-CB9241BC89CC}" dt="2022-10-02T08:24:20.193" v="16" actId="12788"/>
          <ac:spMkLst>
            <pc:docMk/>
            <pc:sldMk cId="2012582461" sldId="429"/>
            <ac:spMk id="10" creationId="{83E2CC75-5187-4AA6-9697-EA95387F0544}"/>
          </ac:spMkLst>
        </pc:spChg>
        <pc:spChg chg="mod">
          <ac:chgData name="yan hanada" userId="5497a0e7ab43a911" providerId="LiveId" clId="{43B545FA-C911-47F8-B644-CB9241BC89CC}" dt="2022-10-02T08:51:05.244" v="127" actId="255"/>
          <ac:spMkLst>
            <pc:docMk/>
            <pc:sldMk cId="2012582461" sldId="429"/>
            <ac:spMk id="12" creationId="{F9D2FF73-9802-4AF8-A6AF-A6C9DFA04C32}"/>
          </ac:spMkLst>
        </pc:spChg>
        <pc:spChg chg="mod">
          <ac:chgData name="yan hanada" userId="5497a0e7ab43a911" providerId="LiveId" clId="{43B545FA-C911-47F8-B644-CB9241BC89CC}" dt="2022-10-02T08:51:06.508" v="128" actId="255"/>
          <ac:spMkLst>
            <pc:docMk/>
            <pc:sldMk cId="2012582461" sldId="429"/>
            <ac:spMk id="13" creationId="{A21455EA-4670-4063-AF95-97F22F006A6A}"/>
          </ac:spMkLst>
        </pc:spChg>
        <pc:spChg chg="add mod">
          <ac:chgData name="yan hanada" userId="5497a0e7ab43a911" providerId="LiveId" clId="{43B545FA-C911-47F8-B644-CB9241BC89CC}" dt="2022-10-02T09:32:04.574" v="375"/>
          <ac:spMkLst>
            <pc:docMk/>
            <pc:sldMk cId="2012582461" sldId="429"/>
            <ac:spMk id="14" creationId="{A07F72FA-DBB5-C99E-29F3-3B76CE63EE6E}"/>
          </ac:spMkLst>
        </pc:spChg>
        <pc:spChg chg="add mod">
          <ac:chgData name="yan hanada" userId="5497a0e7ab43a911" providerId="LiveId" clId="{43B545FA-C911-47F8-B644-CB9241BC89CC}" dt="2022-10-02T09:32:04.574" v="375"/>
          <ac:spMkLst>
            <pc:docMk/>
            <pc:sldMk cId="2012582461" sldId="429"/>
            <ac:spMk id="15" creationId="{D6E7FE1B-00AE-5D86-3907-932B042F2783}"/>
          </ac:spMkLst>
        </pc:spChg>
        <pc:spChg chg="add mod">
          <ac:chgData name="yan hanada" userId="5497a0e7ab43a911" providerId="LiveId" clId="{43B545FA-C911-47F8-B644-CB9241BC89CC}" dt="2022-10-02T09:32:04.574" v="375"/>
          <ac:spMkLst>
            <pc:docMk/>
            <pc:sldMk cId="2012582461" sldId="429"/>
            <ac:spMk id="16" creationId="{B2C4EB1C-B1C6-B940-7055-D53C536953F8}"/>
          </ac:spMkLst>
        </pc:spChg>
        <pc:spChg chg="add mod">
          <ac:chgData name="yan hanada" userId="5497a0e7ab43a911" providerId="LiveId" clId="{43B545FA-C911-47F8-B644-CB9241BC89CC}" dt="2022-10-02T13:25:14.554" v="1041"/>
          <ac:spMkLst>
            <pc:docMk/>
            <pc:sldMk cId="2012582461" sldId="429"/>
            <ac:spMk id="17" creationId="{90612E0C-1C8B-FD73-FD7A-9B824B5515AB}"/>
          </ac:spMkLst>
        </pc:spChg>
        <pc:spChg chg="del">
          <ac:chgData name="yan hanada" userId="5497a0e7ab43a911" providerId="LiveId" clId="{43B545FA-C911-47F8-B644-CB9241BC89CC}" dt="2022-10-02T09:32:04.111" v="374" actId="478"/>
          <ac:spMkLst>
            <pc:docMk/>
            <pc:sldMk cId="2012582461" sldId="429"/>
            <ac:spMk id="19" creationId="{3489E691-8A0B-4EDE-8A0C-860D5652E815}"/>
          </ac:spMkLst>
        </pc:spChg>
        <pc:spChg chg="del">
          <ac:chgData name="yan hanada" userId="5497a0e7ab43a911" providerId="LiveId" clId="{43B545FA-C911-47F8-B644-CB9241BC89CC}" dt="2022-10-02T09:32:03.080" v="373" actId="478"/>
          <ac:spMkLst>
            <pc:docMk/>
            <pc:sldMk cId="2012582461" sldId="429"/>
            <ac:spMk id="20" creationId="{175996C7-B141-4265-ACD4-09B307AE670E}"/>
          </ac:spMkLst>
        </pc:spChg>
        <pc:spChg chg="del">
          <ac:chgData name="yan hanada" userId="5497a0e7ab43a911" providerId="LiveId" clId="{43B545FA-C911-47F8-B644-CB9241BC89CC}" dt="2022-10-02T09:32:01.959" v="372" actId="478"/>
          <ac:spMkLst>
            <pc:docMk/>
            <pc:sldMk cId="2012582461" sldId="429"/>
            <ac:spMk id="21" creationId="{5E48C267-15F3-423C-B780-66EA2B75EA7D}"/>
          </ac:spMkLst>
        </pc:spChg>
        <pc:spChg chg="mod">
          <ac:chgData name="yan hanada" userId="5497a0e7ab43a911" providerId="LiveId" clId="{43B545FA-C911-47F8-B644-CB9241BC89CC}" dt="2022-10-02T08:49:50.328" v="94" actId="1582"/>
          <ac:spMkLst>
            <pc:docMk/>
            <pc:sldMk cId="2012582461" sldId="429"/>
            <ac:spMk id="69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52.296" v="95" actId="1582"/>
          <ac:spMkLst>
            <pc:docMk/>
            <pc:sldMk cId="2012582461" sldId="429"/>
            <ac:spMk id="70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53.087" v="96" actId="1582"/>
          <ac:spMkLst>
            <pc:docMk/>
            <pc:sldMk cId="2012582461" sldId="429"/>
            <ac:spMk id="71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54.207" v="98" actId="1582"/>
          <ac:spMkLst>
            <pc:docMk/>
            <pc:sldMk cId="2012582461" sldId="429"/>
            <ac:spMk id="72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53.609" v="97" actId="1582"/>
          <ac:spMkLst>
            <pc:docMk/>
            <pc:sldMk cId="2012582461" sldId="429"/>
            <ac:spMk id="73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0:27.270" v="115" actId="20577"/>
          <ac:spMkLst>
            <pc:docMk/>
            <pc:sldMk cId="2012582461" sldId="429"/>
            <ac:spMk id="74" creationId="{00000000-0000-0000-0000-000000000000}"/>
          </ac:spMkLst>
        </pc:spChg>
        <pc:spChg chg="mod">
          <ac:chgData name="yan hanada" userId="5497a0e7ab43a911" providerId="LiveId" clId="{43B545FA-C911-47F8-B644-CB9241BC89CC}" dt="2022-10-02T08:50:36.565" v="121" actId="20577"/>
          <ac:spMkLst>
            <pc:docMk/>
            <pc:sldMk cId="2012582461" sldId="429"/>
            <ac:spMk id="75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55.710" v="99" actId="1582"/>
          <ac:spMkLst>
            <pc:docMk/>
            <pc:sldMk cId="2012582461" sldId="429"/>
            <ac:spMk id="76" creationId="{00000000-0000-0000-0000-000000000000}"/>
          </ac:spMkLst>
        </pc:spChg>
        <pc:spChg chg="mod">
          <ac:chgData name="yan hanada" userId="5497a0e7ab43a911" providerId="LiveId" clId="{43B545FA-C911-47F8-B644-CB9241BC89CC}" dt="2022-10-02T08:49:57.009" v="100" actId="1582"/>
          <ac:spMkLst>
            <pc:docMk/>
            <pc:sldMk cId="2012582461" sldId="429"/>
            <ac:spMk id="77" creationId="{00000000-0000-0000-0000-000000000000}"/>
          </ac:spMkLst>
        </pc:spChg>
        <pc:picChg chg="add mod">
          <ac:chgData name="yan hanada" userId="5497a0e7ab43a911" providerId="LiveId" clId="{43B545FA-C911-47F8-B644-CB9241BC89CC}" dt="2022-10-02T08:50:49.175" v="125" actId="1076"/>
          <ac:picMkLst>
            <pc:docMk/>
            <pc:sldMk cId="2012582461" sldId="429"/>
            <ac:picMk id="6" creationId="{CA111203-0C74-2014-4151-9A87E751D714}"/>
          </ac:picMkLst>
        </pc:picChg>
        <pc:picChg chg="add mod">
          <ac:chgData name="yan hanada" userId="5497a0e7ab43a911" providerId="LiveId" clId="{43B545FA-C911-47F8-B644-CB9241BC89CC}" dt="2022-10-02T08:50:41.424" v="122" actId="1076"/>
          <ac:picMkLst>
            <pc:docMk/>
            <pc:sldMk cId="2012582461" sldId="429"/>
            <ac:picMk id="1028" creationId="{30B5DBE5-B55B-6089-C242-3BCBCC9C50AF}"/>
          </ac:picMkLst>
        </pc:picChg>
      </pc:sldChg>
      <pc:sldChg chg="addSp modSp mod modAnim">
        <pc:chgData name="yan hanada" userId="5497a0e7ab43a911" providerId="LiveId" clId="{43B545FA-C911-47F8-B644-CB9241BC89CC}" dt="2022-10-02T13:28:57.472" v="1114" actId="1076"/>
        <pc:sldMkLst>
          <pc:docMk/>
          <pc:sldMk cId="1719877341" sldId="430"/>
        </pc:sldMkLst>
        <pc:spChg chg="mod">
          <ac:chgData name="yan hanada" userId="5497a0e7ab43a911" providerId="LiveId" clId="{43B545FA-C911-47F8-B644-CB9241BC89CC}" dt="2022-10-02T13:28:52.460" v="1113" actId="20577"/>
          <ac:spMkLst>
            <pc:docMk/>
            <pc:sldMk cId="1719877341" sldId="430"/>
            <ac:spMk id="3" creationId="{00000000-0000-0000-0000-000000000000}"/>
          </ac:spMkLst>
        </pc:spChg>
        <pc:spChg chg="add mod">
          <ac:chgData name="yan hanada" userId="5497a0e7ab43a911" providerId="LiveId" clId="{43B545FA-C911-47F8-B644-CB9241BC89CC}" dt="2022-10-02T08:54:17.075" v="159" actId="1076"/>
          <ac:spMkLst>
            <pc:docMk/>
            <pc:sldMk cId="1719877341" sldId="430"/>
            <ac:spMk id="4" creationId="{AE78925B-2C6D-1706-3D19-B983062864C5}"/>
          </ac:spMkLst>
        </pc:spChg>
        <pc:spChg chg="add mod">
          <ac:chgData name="yan hanada" userId="5497a0e7ab43a911" providerId="LiveId" clId="{43B545FA-C911-47F8-B644-CB9241BC89CC}" dt="2022-10-02T13:28:57.472" v="1114" actId="1076"/>
          <ac:spMkLst>
            <pc:docMk/>
            <pc:sldMk cId="1719877341" sldId="430"/>
            <ac:spMk id="7" creationId="{407F52F6-EA5F-A60E-111C-C22EADAD8B94}"/>
          </ac:spMkLst>
        </pc:spChg>
        <pc:picChg chg="add mod">
          <ac:chgData name="yan hanada" userId="5497a0e7ab43a911" providerId="LiveId" clId="{43B545FA-C911-47F8-B644-CB9241BC89CC}" dt="2022-10-02T13:28:57.472" v="1114" actId="1076"/>
          <ac:picMkLst>
            <pc:docMk/>
            <pc:sldMk cId="1719877341" sldId="430"/>
            <ac:picMk id="6" creationId="{58225058-B988-6539-06F4-545F1E7621BE}"/>
          </ac:picMkLst>
        </pc:picChg>
      </pc:sldChg>
      <pc:sldChg chg="addSp delSp modSp add mod delAnim modAnim">
        <pc:chgData name="yan hanada" userId="5497a0e7ab43a911" providerId="LiveId" clId="{43B545FA-C911-47F8-B644-CB9241BC89CC}" dt="2022-10-02T13:25:11.010" v="1039"/>
        <pc:sldMkLst>
          <pc:docMk/>
          <pc:sldMk cId="1899462475" sldId="432"/>
        </pc:sldMkLst>
        <pc:spChg chg="del mod">
          <ac:chgData name="yan hanada" userId="5497a0e7ab43a911" providerId="LiveId" clId="{43B545FA-C911-47F8-B644-CB9241BC89CC}" dt="2022-10-02T09:32:47.372" v="383" actId="478"/>
          <ac:spMkLst>
            <pc:docMk/>
            <pc:sldMk cId="1899462475" sldId="432"/>
            <ac:spMk id="3" creationId="{00000000-0000-0000-0000-000000000000}"/>
          </ac:spMkLst>
        </pc:spChg>
        <pc:spChg chg="add mod">
          <ac:chgData name="yan hanada" userId="5497a0e7ab43a911" providerId="LiveId" clId="{43B545FA-C911-47F8-B644-CB9241BC89CC}" dt="2022-10-02T09:38:10.346" v="458" actId="1076"/>
          <ac:spMkLst>
            <pc:docMk/>
            <pc:sldMk cId="1899462475" sldId="432"/>
            <ac:spMk id="4" creationId="{E77470A5-E404-44F2-D3BF-4DAF3B341B96}"/>
          </ac:spMkLst>
        </pc:spChg>
        <pc:spChg chg="add del mod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5" creationId="{32EA0F4B-FB7A-10F1-79F2-7B22435D7637}"/>
          </ac:spMkLst>
        </pc:spChg>
        <pc:spChg chg="del">
          <ac:chgData name="yan hanada" userId="5497a0e7ab43a911" providerId="LiveId" clId="{43B545FA-C911-47F8-B644-CB9241BC89CC}" dt="2022-10-02T13:25:08.992" v="1036" actId="478"/>
          <ac:spMkLst>
            <pc:docMk/>
            <pc:sldMk cId="1899462475" sldId="432"/>
            <ac:spMk id="7" creationId="{8E0944D1-6A8D-3B8F-74F5-CBEDDC34D4D3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10" creationId="{83E2CC75-5187-4AA6-9697-EA95387F0544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11" creationId="{942AE1CB-C599-4EEE-8537-F0A17A401F37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12" creationId="{F9D2FF73-9802-4AF8-A6AF-A6C9DFA04C32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13" creationId="{A21455EA-4670-4063-AF95-97F22F006A6A}"/>
          </ac:spMkLst>
        </pc:spChg>
        <pc:spChg chg="add del mod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14" creationId="{CB83AAA4-026F-37F3-A104-B3D4C3E9D68B}"/>
          </ac:spMkLst>
        </pc:spChg>
        <pc:spChg chg="add del mod">
          <ac:chgData name="yan hanada" userId="5497a0e7ab43a911" providerId="LiveId" clId="{43B545FA-C911-47F8-B644-CB9241BC89CC}" dt="2022-10-02T09:27:39.858" v="312"/>
          <ac:spMkLst>
            <pc:docMk/>
            <pc:sldMk cId="1899462475" sldId="432"/>
            <ac:spMk id="16" creationId="{D9C42D8C-3E33-E421-2D5C-7E2F65924A5E}"/>
          </ac:spMkLst>
        </pc:spChg>
        <pc:spChg chg="add mod">
          <ac:chgData name="yan hanada" userId="5497a0e7ab43a911" providerId="LiveId" clId="{43B545FA-C911-47F8-B644-CB9241BC89CC}" dt="2022-10-02T09:38:10.346" v="458" actId="1076"/>
          <ac:spMkLst>
            <pc:docMk/>
            <pc:sldMk cId="1899462475" sldId="432"/>
            <ac:spMk id="17" creationId="{D698CCCC-6EAC-24A4-2483-5DF4F1A75DA9}"/>
          </ac:spMkLst>
        </pc:spChg>
        <pc:spChg chg="add del mod">
          <ac:chgData name="yan hanada" userId="5497a0e7ab43a911" providerId="LiveId" clId="{43B545FA-C911-47F8-B644-CB9241BC89CC}" dt="2022-10-02T09:28:09.018" v="319" actId="478"/>
          <ac:spMkLst>
            <pc:docMk/>
            <pc:sldMk cId="1899462475" sldId="432"/>
            <ac:spMk id="18" creationId="{3BDB674E-A754-8F9F-E368-EE506F41108A}"/>
          </ac:spMkLst>
        </pc:spChg>
        <pc:spChg chg="mod">
          <ac:chgData name="yan hanada" userId="5497a0e7ab43a911" providerId="LiveId" clId="{43B545FA-C911-47F8-B644-CB9241BC89CC}" dt="2022-10-02T09:28:55.774" v="350" actId="14100"/>
          <ac:spMkLst>
            <pc:docMk/>
            <pc:sldMk cId="1899462475" sldId="432"/>
            <ac:spMk id="19" creationId="{3489E691-8A0B-4EDE-8A0C-860D5652E815}"/>
          </ac:spMkLst>
        </pc:spChg>
        <pc:spChg chg="del mod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20" creationId="{175996C7-B141-4265-ACD4-09B307AE670E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21" creationId="{5E48C267-15F3-423C-B780-66EA2B75EA7D}"/>
          </ac:spMkLst>
        </pc:spChg>
        <pc:spChg chg="add del mod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22" creationId="{FC9C584C-D54C-82A4-BD54-6FE9707EA57A}"/>
          </ac:spMkLst>
        </pc:spChg>
        <pc:spChg chg="add del mod">
          <ac:chgData name="yan hanada" userId="5497a0e7ab43a911" providerId="LiveId" clId="{43B545FA-C911-47F8-B644-CB9241BC89CC}" dt="2022-10-02T09:29:56.668" v="358"/>
          <ac:spMkLst>
            <pc:docMk/>
            <pc:sldMk cId="1899462475" sldId="432"/>
            <ac:spMk id="27" creationId="{4216C3B5-4C45-8D80-5F5D-F75F86A78119}"/>
          </ac:spMkLst>
        </pc:spChg>
        <pc:spChg chg="add del">
          <ac:chgData name="yan hanada" userId="5497a0e7ab43a911" providerId="LiveId" clId="{43B545FA-C911-47F8-B644-CB9241BC89CC}" dt="2022-10-02T09:30:05.090" v="360" actId="11529"/>
          <ac:spMkLst>
            <pc:docMk/>
            <pc:sldMk cId="1899462475" sldId="432"/>
            <ac:spMk id="29" creationId="{20D726D0-A2CD-3615-5FD5-99BC2E6255CC}"/>
          </ac:spMkLst>
        </pc:spChg>
        <pc:spChg chg="add mod ord">
          <ac:chgData name="yan hanada" userId="5497a0e7ab43a911" providerId="LiveId" clId="{43B545FA-C911-47F8-B644-CB9241BC89CC}" dt="2022-10-02T09:33:32.262" v="386" actId="167"/>
          <ac:spMkLst>
            <pc:docMk/>
            <pc:sldMk cId="1899462475" sldId="432"/>
            <ac:spMk id="66" creationId="{D1456A10-594B-7749-F117-B06B99EBEBAF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74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75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76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0.666" v="451" actId="478"/>
          <ac:spMkLst>
            <pc:docMk/>
            <pc:sldMk cId="1899462475" sldId="432"/>
            <ac:spMk id="77" creationId="{00000000-0000-0000-0000-000000000000}"/>
          </ac:spMkLst>
        </pc:spChg>
        <pc:spChg chg="add mod">
          <ac:chgData name="yan hanada" userId="5497a0e7ab43a911" providerId="LiveId" clId="{43B545FA-C911-47F8-B644-CB9241BC89CC}" dt="2022-10-02T09:44:20.854" v="505" actId="403"/>
          <ac:spMkLst>
            <pc:docMk/>
            <pc:sldMk cId="1899462475" sldId="432"/>
            <ac:spMk id="82" creationId="{FF8A6958-0632-DC07-4795-CC08B17E3D10}"/>
          </ac:spMkLst>
        </pc:spChg>
        <pc:spChg chg="add del mod">
          <ac:chgData name="yan hanada" userId="5497a0e7ab43a911" providerId="LiveId" clId="{43B545FA-C911-47F8-B644-CB9241BC89CC}" dt="2022-10-02T13:25:10.036" v="1038" actId="478"/>
          <ac:spMkLst>
            <pc:docMk/>
            <pc:sldMk cId="1899462475" sldId="432"/>
            <ac:spMk id="83" creationId="{AD3AA1D5-0CB4-9ADF-B3A0-06283793F1E4}"/>
          </ac:spMkLst>
        </pc:spChg>
        <pc:spChg chg="add mod">
          <ac:chgData name="yan hanada" userId="5497a0e7ab43a911" providerId="LiveId" clId="{43B545FA-C911-47F8-B644-CB9241BC89CC}" dt="2022-10-02T13:25:11.010" v="1039"/>
          <ac:spMkLst>
            <pc:docMk/>
            <pc:sldMk cId="1899462475" sldId="432"/>
            <ac:spMk id="84" creationId="{1F232EA7-1805-AEC4-D448-BF4E43329D57}"/>
          </ac:spMkLst>
        </pc:spChg>
        <pc:picChg chg="del">
          <ac:chgData name="yan hanada" userId="5497a0e7ab43a911" providerId="LiveId" clId="{43B545FA-C911-47F8-B644-CB9241BC89CC}" dt="2022-10-02T09:37:40.666" v="451" actId="478"/>
          <ac:picMkLst>
            <pc:docMk/>
            <pc:sldMk cId="1899462475" sldId="432"/>
            <ac:picMk id="6" creationId="{CA111203-0C74-2014-4151-9A87E751D714}"/>
          </ac:picMkLst>
        </pc:picChg>
        <pc:picChg chg="add mod">
          <ac:chgData name="yan hanada" userId="5497a0e7ab43a911" providerId="LiveId" clId="{43B545FA-C911-47F8-B644-CB9241BC89CC}" dt="2022-10-02T09:43:58.016" v="498" actId="1076"/>
          <ac:picMkLst>
            <pc:docMk/>
            <pc:sldMk cId="1899462475" sldId="432"/>
            <ac:picMk id="80" creationId="{6D296F28-7D3C-73E1-9812-9423A5DDE0ED}"/>
          </ac:picMkLst>
        </pc:picChg>
        <pc:picChg chg="del">
          <ac:chgData name="yan hanada" userId="5497a0e7ab43a911" providerId="LiveId" clId="{43B545FA-C911-47F8-B644-CB9241BC89CC}" dt="2022-10-02T09:37:40.666" v="451" actId="478"/>
          <ac:picMkLst>
            <pc:docMk/>
            <pc:sldMk cId="1899462475" sldId="432"/>
            <ac:picMk id="1028" creationId="{30B5DBE5-B55B-6089-C242-3BCBCC9C50AF}"/>
          </ac:picMkLst>
        </pc:picChg>
        <pc:cxnChg chg="add mod">
          <ac:chgData name="yan hanada" userId="5497a0e7ab43a911" providerId="LiveId" clId="{43B545FA-C911-47F8-B644-CB9241BC89CC}" dt="2022-10-02T09:38:10.346" v="458" actId="1076"/>
          <ac:cxnSpMkLst>
            <pc:docMk/>
            <pc:sldMk cId="1899462475" sldId="432"/>
            <ac:cxnSpMk id="24" creationId="{260C617F-D0B9-BDBB-FAB1-913127B66105}"/>
          </ac:cxnSpMkLst>
        </pc:cxnChg>
        <pc:cxnChg chg="add del mod">
          <ac:chgData name="yan hanada" userId="5497a0e7ab43a911" providerId="LiveId" clId="{43B545FA-C911-47F8-B644-CB9241BC89CC}" dt="2022-10-02T09:29:56.668" v="358"/>
          <ac:cxnSpMkLst>
            <pc:docMk/>
            <pc:sldMk cId="1899462475" sldId="432"/>
            <ac:cxnSpMk id="28" creationId="{92DA0500-DB43-816F-F5B7-AD96129F299D}"/>
          </ac:cxnSpMkLst>
        </pc:cxnChg>
        <pc:cxnChg chg="add del mod">
          <ac:chgData name="yan hanada" userId="5497a0e7ab43a911" providerId="LiveId" clId="{43B545FA-C911-47F8-B644-CB9241BC89CC}" dt="2022-10-02T09:37:40.666" v="451" actId="478"/>
          <ac:cxnSpMkLst>
            <pc:docMk/>
            <pc:sldMk cId="1899462475" sldId="432"/>
            <ac:cxnSpMk id="30" creationId="{2F9D59FF-C049-971D-CFBC-BC8DA27B71C0}"/>
          </ac:cxnSpMkLst>
        </pc:cxnChg>
        <pc:cxnChg chg="add del mod">
          <ac:chgData name="yan hanada" userId="5497a0e7ab43a911" providerId="LiveId" clId="{43B545FA-C911-47F8-B644-CB9241BC89CC}" dt="2022-10-02T09:37:40.666" v="451" actId="478"/>
          <ac:cxnSpMkLst>
            <pc:docMk/>
            <pc:sldMk cId="1899462475" sldId="432"/>
            <ac:cxnSpMk id="67" creationId="{91C21D84-684E-4722-2945-9631EA321381}"/>
          </ac:cxnSpMkLst>
        </pc:cxnChg>
      </pc:sldChg>
      <pc:sldChg chg="addSp delSp modSp add del mod delAnim modAnim">
        <pc:chgData name="yan hanada" userId="5497a0e7ab43a911" providerId="LiveId" clId="{43B545FA-C911-47F8-B644-CB9241BC89CC}" dt="2022-10-02T13:25:06.918" v="1035"/>
        <pc:sldMkLst>
          <pc:docMk/>
          <pc:sldMk cId="1847375778" sldId="433"/>
        </pc:sldMkLst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4" creationId="{E77470A5-E404-44F2-D3BF-4DAF3B341B96}"/>
          </ac:spMkLst>
        </pc:spChg>
        <pc:spChg chg="del">
          <ac:chgData name="yan hanada" userId="5497a0e7ab43a911" providerId="LiveId" clId="{43B545FA-C911-47F8-B644-CB9241BC89CC}" dt="2022-10-02T13:25:06.497" v="1034" actId="478"/>
          <ac:spMkLst>
            <pc:docMk/>
            <pc:sldMk cId="1847375778" sldId="433"/>
            <ac:spMk id="7" creationId="{8E0944D1-6A8D-3B8F-74F5-CBEDDC34D4D3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8" creationId="{1B69296C-DDDC-4FE2-8580-4AC51A1B226A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9" creationId="{57C44A7D-4FF1-4EAF-98A4-C44CA1D83266}"/>
          </ac:spMkLst>
        </pc:spChg>
        <pc:spChg chg="del">
          <ac:chgData name="yan hanada" userId="5497a0e7ab43a911" providerId="LiveId" clId="{43B545FA-C911-47F8-B644-CB9241BC89CC}" dt="2022-10-02T09:39:59.759" v="465" actId="478"/>
          <ac:spMkLst>
            <pc:docMk/>
            <pc:sldMk cId="1847375778" sldId="433"/>
            <ac:spMk id="14" creationId="{CB83AAA4-026F-37F3-A104-B3D4C3E9D68B}"/>
          </ac:spMkLst>
        </pc:spChg>
        <pc:spChg chg="add del mod">
          <ac:chgData name="yan hanada" userId="5497a0e7ab43a911" providerId="LiveId" clId="{43B545FA-C911-47F8-B644-CB9241BC89CC}" dt="2022-10-02T10:00:34.077" v="549"/>
          <ac:spMkLst>
            <pc:docMk/>
            <pc:sldMk cId="1847375778" sldId="433"/>
            <ac:spMk id="15" creationId="{F389B732-CA18-9BC3-F9B3-192EB865E1DD}"/>
          </ac:spMkLst>
        </pc:spChg>
        <pc:spChg chg="add del">
          <ac:chgData name="yan hanada" userId="5497a0e7ab43a911" providerId="LiveId" clId="{43B545FA-C911-47F8-B644-CB9241BC89CC}" dt="2022-10-02T09:58:10.896" v="510" actId="11529"/>
          <ac:spMkLst>
            <pc:docMk/>
            <pc:sldMk cId="1847375778" sldId="433"/>
            <ac:spMk id="16" creationId="{FB3B167B-6762-29F5-FB41-D4CB7B8F85EA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17" creationId="{D698CCCC-6EAC-24A4-2483-5DF4F1A75DA9}"/>
          </ac:spMkLst>
        </pc:spChg>
        <pc:spChg chg="add mod">
          <ac:chgData name="yan hanada" userId="5497a0e7ab43a911" providerId="LiveId" clId="{43B545FA-C911-47F8-B644-CB9241BC89CC}" dt="2022-10-02T10:00:26.034" v="547" actId="108"/>
          <ac:spMkLst>
            <pc:docMk/>
            <pc:sldMk cId="1847375778" sldId="433"/>
            <ac:spMk id="18" creationId="{7D8898A8-3917-1EF0-80EE-C1B98990E5A4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19" creationId="{3489E691-8A0B-4EDE-8A0C-860D5652E815}"/>
          </ac:spMkLst>
        </pc:spChg>
        <pc:spChg chg="del">
          <ac:chgData name="yan hanada" userId="5497a0e7ab43a911" providerId="LiveId" clId="{43B545FA-C911-47F8-B644-CB9241BC89CC}" dt="2022-10-02T09:40:01.278" v="467" actId="478"/>
          <ac:spMkLst>
            <pc:docMk/>
            <pc:sldMk cId="1847375778" sldId="433"/>
            <ac:spMk id="22" creationId="{FC9C584C-D54C-82A4-BD54-6FE9707EA57A}"/>
          </ac:spMkLst>
        </pc:spChg>
        <pc:spChg chg="add mod">
          <ac:chgData name="yan hanada" userId="5497a0e7ab43a911" providerId="LiveId" clId="{43B545FA-C911-47F8-B644-CB9241BC89CC}" dt="2022-10-02T10:00:17" v="545" actId="20577"/>
          <ac:spMkLst>
            <pc:docMk/>
            <pc:sldMk cId="1847375778" sldId="433"/>
            <ac:spMk id="23" creationId="{955B0DA8-8E38-9926-D5CE-EA4495887CC2}"/>
          </ac:spMkLst>
        </pc:spChg>
        <pc:spChg chg="add mod">
          <ac:chgData name="yan hanada" userId="5497a0e7ab43a911" providerId="LiveId" clId="{43B545FA-C911-47F8-B644-CB9241BC89CC}" dt="2022-10-02T10:00:57.262" v="550"/>
          <ac:spMkLst>
            <pc:docMk/>
            <pc:sldMk cId="1847375778" sldId="433"/>
            <ac:spMk id="25" creationId="{D2DB918E-CCBC-4B8B-4AD9-F12CFD98DFB9}"/>
          </ac:spMkLst>
        </pc:spChg>
        <pc:spChg chg="add mod">
          <ac:chgData name="yan hanada" userId="5497a0e7ab43a911" providerId="LiveId" clId="{43B545FA-C911-47F8-B644-CB9241BC89CC}" dt="2022-10-02T13:25:06.918" v="1035"/>
          <ac:spMkLst>
            <pc:docMk/>
            <pc:sldMk cId="1847375778" sldId="433"/>
            <ac:spMk id="26" creationId="{742BF04B-D9AA-20E6-6FB6-0122285E80BB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69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70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71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72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48.385" v="452" actId="478"/>
          <ac:spMkLst>
            <pc:docMk/>
            <pc:sldMk cId="1847375778" sldId="433"/>
            <ac:spMk id="73" creationId="{00000000-0000-0000-0000-000000000000}"/>
          </ac:spMkLst>
        </pc:spChg>
        <pc:cxnChg chg="del mod">
          <ac:chgData name="yan hanada" userId="5497a0e7ab43a911" providerId="LiveId" clId="{43B545FA-C911-47F8-B644-CB9241BC89CC}" dt="2022-10-02T09:37:48.385" v="452" actId="478"/>
          <ac:cxnSpMkLst>
            <pc:docMk/>
            <pc:sldMk cId="1847375778" sldId="433"/>
            <ac:cxnSpMk id="24" creationId="{260C617F-D0B9-BDBB-FAB1-913127B66105}"/>
          </ac:cxnSpMkLst>
        </pc:cxnChg>
        <pc:cxnChg chg="del mod">
          <ac:chgData name="yan hanada" userId="5497a0e7ab43a911" providerId="LiveId" clId="{43B545FA-C911-47F8-B644-CB9241BC89CC}" dt="2022-10-02T09:40:00.489" v="466" actId="478"/>
          <ac:cxnSpMkLst>
            <pc:docMk/>
            <pc:sldMk cId="1847375778" sldId="433"/>
            <ac:cxnSpMk id="30" creationId="{2F9D59FF-C049-971D-CFBC-BC8DA27B71C0}"/>
          </ac:cxnSpMkLst>
        </pc:cxnChg>
        <pc:cxnChg chg="mod">
          <ac:chgData name="yan hanada" userId="5497a0e7ab43a911" providerId="LiveId" clId="{43B545FA-C911-47F8-B644-CB9241BC89CC}" dt="2022-10-02T09:39:59.759" v="465" actId="478"/>
          <ac:cxnSpMkLst>
            <pc:docMk/>
            <pc:sldMk cId="1847375778" sldId="433"/>
            <ac:cxnSpMk id="67" creationId="{91C21D84-684E-4722-2945-9631EA321381}"/>
          </ac:cxnSpMkLst>
        </pc:cxnChg>
      </pc:sldChg>
      <pc:sldChg chg="addSp delSp modSp add mod modAnim">
        <pc:chgData name="yan hanada" userId="5497a0e7ab43a911" providerId="LiveId" clId="{43B545FA-C911-47F8-B644-CB9241BC89CC}" dt="2022-10-02T13:25:01.666" v="1031"/>
        <pc:sldMkLst>
          <pc:docMk/>
          <pc:sldMk cId="1799244889" sldId="434"/>
        </pc:sldMkLst>
        <pc:spChg chg="del">
          <ac:chgData name="yan hanada" userId="5497a0e7ab43a911" providerId="LiveId" clId="{43B545FA-C911-47F8-B644-CB9241BC89CC}" dt="2022-10-02T09:37:59.108" v="456" actId="478"/>
          <ac:spMkLst>
            <pc:docMk/>
            <pc:sldMk cId="1799244889" sldId="434"/>
            <ac:spMk id="5" creationId="{32EA0F4B-FB7A-10F1-79F2-7B22435D7637}"/>
          </ac:spMkLst>
        </pc:spChg>
        <pc:spChg chg="del">
          <ac:chgData name="yan hanada" userId="5497a0e7ab43a911" providerId="LiveId" clId="{43B545FA-C911-47F8-B644-CB9241BC89CC}" dt="2022-10-02T13:25:01.241" v="1030" actId="478"/>
          <ac:spMkLst>
            <pc:docMk/>
            <pc:sldMk cId="1799244889" sldId="434"/>
            <ac:spMk id="7" creationId="{8E0944D1-6A8D-3B8F-74F5-CBEDDC34D4D3}"/>
          </ac:spMkLst>
        </pc:spChg>
        <pc:spChg chg="add mod">
          <ac:chgData name="yan hanada" userId="5497a0e7ab43a911" providerId="LiveId" clId="{43B545FA-C911-47F8-B644-CB9241BC89CC}" dt="2022-10-02T13:14:48.696" v="877" actId="1076"/>
          <ac:spMkLst>
            <pc:docMk/>
            <pc:sldMk cId="1799244889" sldId="434"/>
            <ac:spMk id="8" creationId="{92BBC9A8-3C42-39ED-F97E-2B88B5A4B47B}"/>
          </ac:spMkLst>
        </pc:spChg>
        <pc:spChg chg="add mod">
          <ac:chgData name="yan hanada" userId="5497a0e7ab43a911" providerId="LiveId" clId="{43B545FA-C911-47F8-B644-CB9241BC89CC}" dt="2022-10-02T13:15:52.171" v="920" actId="20577"/>
          <ac:spMkLst>
            <pc:docMk/>
            <pc:sldMk cId="1799244889" sldId="434"/>
            <ac:spMk id="9" creationId="{691E55D9-330F-4D3C-5E75-2956CC50242D}"/>
          </ac:spMkLst>
        </pc:spChg>
        <pc:spChg chg="del">
          <ac:chgData name="yan hanada" userId="5497a0e7ab43a911" providerId="LiveId" clId="{43B545FA-C911-47F8-B644-CB9241BC89CC}" dt="2022-10-02T09:37:59.108" v="456" actId="478"/>
          <ac:spMkLst>
            <pc:docMk/>
            <pc:sldMk cId="1799244889" sldId="434"/>
            <ac:spMk id="10" creationId="{83E2CC75-5187-4AA6-9697-EA95387F0544}"/>
          </ac:spMkLst>
        </pc:spChg>
        <pc:spChg chg="del">
          <ac:chgData name="yan hanada" userId="5497a0e7ab43a911" providerId="LiveId" clId="{43B545FA-C911-47F8-B644-CB9241BC89CC}" dt="2022-10-02T09:37:59.108" v="456" actId="478"/>
          <ac:spMkLst>
            <pc:docMk/>
            <pc:sldMk cId="1799244889" sldId="434"/>
            <ac:spMk id="12" creationId="{F9D2FF73-9802-4AF8-A6AF-A6C9DFA04C32}"/>
          </ac:spMkLst>
        </pc:spChg>
        <pc:spChg chg="add mod">
          <ac:chgData name="yan hanada" userId="5497a0e7ab43a911" providerId="LiveId" clId="{43B545FA-C911-47F8-B644-CB9241BC89CC}" dt="2022-10-02T13:25:01.666" v="1031"/>
          <ac:spMkLst>
            <pc:docMk/>
            <pc:sldMk cId="1799244889" sldId="434"/>
            <ac:spMk id="15" creationId="{A3C6A16E-16F1-ED02-EAC5-BE0734B58981}"/>
          </ac:spMkLst>
        </pc:spChg>
        <pc:spChg chg="del">
          <ac:chgData name="yan hanada" userId="5497a0e7ab43a911" providerId="LiveId" clId="{43B545FA-C911-47F8-B644-CB9241BC89CC}" dt="2022-10-02T09:37:59.108" v="456" actId="478"/>
          <ac:spMkLst>
            <pc:docMk/>
            <pc:sldMk cId="1799244889" sldId="434"/>
            <ac:spMk id="20" creationId="{175996C7-B141-4265-ACD4-09B307AE670E}"/>
          </ac:spMkLst>
        </pc:spChg>
        <pc:spChg chg="del">
          <ac:chgData name="yan hanada" userId="5497a0e7ab43a911" providerId="LiveId" clId="{43B545FA-C911-47F8-B644-CB9241BC89CC}" dt="2022-10-02T09:37:59.108" v="456" actId="478"/>
          <ac:spMkLst>
            <pc:docMk/>
            <pc:sldMk cId="1799244889" sldId="434"/>
            <ac:spMk id="74" creationId="{00000000-0000-0000-0000-000000000000}"/>
          </ac:spMkLst>
        </pc:spChg>
        <pc:spChg chg="del">
          <ac:chgData name="yan hanada" userId="5497a0e7ab43a911" providerId="LiveId" clId="{43B545FA-C911-47F8-B644-CB9241BC89CC}" dt="2022-10-02T09:37:59.108" v="456" actId="478"/>
          <ac:spMkLst>
            <pc:docMk/>
            <pc:sldMk cId="1799244889" sldId="434"/>
            <ac:spMk id="75" creationId="{00000000-0000-0000-0000-000000000000}"/>
          </ac:spMkLst>
        </pc:spChg>
        <pc:picChg chg="add mod">
          <ac:chgData name="yan hanada" userId="5497a0e7ab43a911" providerId="LiveId" clId="{43B545FA-C911-47F8-B644-CB9241BC89CC}" dt="2022-10-02T13:14:48.696" v="877" actId="1076"/>
          <ac:picMkLst>
            <pc:docMk/>
            <pc:sldMk cId="1799244889" sldId="434"/>
            <ac:picMk id="4" creationId="{6A7E6AAF-7DDA-DE59-9E08-92BC731CBE04}"/>
          </ac:picMkLst>
        </pc:picChg>
        <pc:picChg chg="del">
          <ac:chgData name="yan hanada" userId="5497a0e7ab43a911" providerId="LiveId" clId="{43B545FA-C911-47F8-B644-CB9241BC89CC}" dt="2022-10-02T09:37:59.108" v="456" actId="478"/>
          <ac:picMkLst>
            <pc:docMk/>
            <pc:sldMk cId="1799244889" sldId="434"/>
            <ac:picMk id="6" creationId="{CA111203-0C74-2014-4151-9A87E751D714}"/>
          </ac:picMkLst>
        </pc:picChg>
        <pc:picChg chg="del">
          <ac:chgData name="yan hanada" userId="5497a0e7ab43a911" providerId="LiveId" clId="{43B545FA-C911-47F8-B644-CB9241BC89CC}" dt="2022-10-02T09:37:59.108" v="456" actId="478"/>
          <ac:picMkLst>
            <pc:docMk/>
            <pc:sldMk cId="1799244889" sldId="434"/>
            <ac:picMk id="1028" creationId="{30B5DBE5-B55B-6089-C242-3BCBCC9C50AF}"/>
          </ac:picMkLst>
        </pc:picChg>
        <pc:cxnChg chg="del">
          <ac:chgData name="yan hanada" userId="5497a0e7ab43a911" providerId="LiveId" clId="{43B545FA-C911-47F8-B644-CB9241BC89CC}" dt="2022-10-02T09:37:59.108" v="456" actId="478"/>
          <ac:cxnSpMkLst>
            <pc:docMk/>
            <pc:sldMk cId="1799244889" sldId="434"/>
            <ac:cxnSpMk id="67" creationId="{91C21D84-684E-4722-2945-9631EA321381}"/>
          </ac:cxnSpMkLst>
        </pc:cxnChg>
      </pc:sldChg>
      <pc:sldChg chg="addSp delSp modSp add mod">
        <pc:chgData name="yan hanada" userId="5497a0e7ab43a911" providerId="LiveId" clId="{43B545FA-C911-47F8-B644-CB9241BC89CC}" dt="2022-10-02T13:25:04.396" v="1033"/>
        <pc:sldMkLst>
          <pc:docMk/>
          <pc:sldMk cId="1140155525" sldId="435"/>
        </pc:sldMkLst>
        <pc:spChg chg="add mod">
          <ac:chgData name="yan hanada" userId="5497a0e7ab43a911" providerId="LiveId" clId="{43B545FA-C911-47F8-B644-CB9241BC89CC}" dt="2022-10-02T13:15:50.490" v="919" actId="20577"/>
          <ac:spMkLst>
            <pc:docMk/>
            <pc:sldMk cId="1140155525" sldId="435"/>
            <ac:spMk id="6" creationId="{5A191C3A-3B68-307F-431A-10940B5C4073}"/>
          </ac:spMkLst>
        </pc:spChg>
        <pc:spChg chg="del">
          <ac:chgData name="yan hanada" userId="5497a0e7ab43a911" providerId="LiveId" clId="{43B545FA-C911-47F8-B644-CB9241BC89CC}" dt="2022-10-02T13:25:04.008" v="1032" actId="478"/>
          <ac:spMkLst>
            <pc:docMk/>
            <pc:sldMk cId="1140155525" sldId="435"/>
            <ac:spMk id="7" creationId="{8E0944D1-6A8D-3B8F-74F5-CBEDDC34D4D3}"/>
          </ac:spMkLst>
        </pc:spChg>
        <pc:spChg chg="del">
          <ac:chgData name="yan hanada" userId="5497a0e7ab43a911" providerId="LiveId" clId="{43B545FA-C911-47F8-B644-CB9241BC89CC}" dt="2022-10-02T10:04:22.037" v="570" actId="478"/>
          <ac:spMkLst>
            <pc:docMk/>
            <pc:sldMk cId="1140155525" sldId="435"/>
            <ac:spMk id="8" creationId="{92BBC9A8-3C42-39ED-F97E-2B88B5A4B47B}"/>
          </ac:spMkLst>
        </pc:spChg>
        <pc:spChg chg="add mod">
          <ac:chgData name="yan hanada" userId="5497a0e7ab43a911" providerId="LiveId" clId="{43B545FA-C911-47F8-B644-CB9241BC89CC}" dt="2022-10-02T13:25:04.396" v="1033"/>
          <ac:spMkLst>
            <pc:docMk/>
            <pc:sldMk cId="1140155525" sldId="435"/>
            <ac:spMk id="9" creationId="{D6101443-C732-5DD3-3BD4-43C692D63663}"/>
          </ac:spMkLst>
        </pc:spChg>
        <pc:spChg chg="mod">
          <ac:chgData name="yan hanada" userId="5497a0e7ab43a911" providerId="LiveId" clId="{43B545FA-C911-47F8-B644-CB9241BC89CC}" dt="2022-10-02T13:10:32.233" v="649" actId="1076"/>
          <ac:spMkLst>
            <pc:docMk/>
            <pc:sldMk cId="1140155525" sldId="435"/>
            <ac:spMk id="66" creationId="{D1456A10-594B-7749-F117-B06B99EBEBAF}"/>
          </ac:spMkLst>
        </pc:spChg>
        <pc:graphicFrameChg chg="add del mod">
          <ac:chgData name="yan hanada" userId="5497a0e7ab43a911" providerId="LiveId" clId="{43B545FA-C911-47F8-B644-CB9241BC89CC}" dt="2022-10-02T10:04:27.334" v="574"/>
          <ac:graphicFrameMkLst>
            <pc:docMk/>
            <pc:sldMk cId="1140155525" sldId="435"/>
            <ac:graphicFrameMk id="3" creationId="{C62235BB-8740-1A86-3622-118EA63F39C1}"/>
          </ac:graphicFrameMkLst>
        </pc:graphicFrameChg>
        <pc:graphicFrameChg chg="add mod modGraphic">
          <ac:chgData name="yan hanada" userId="5497a0e7ab43a911" providerId="LiveId" clId="{43B545FA-C911-47F8-B644-CB9241BC89CC}" dt="2022-10-02T13:13:29.027" v="806" actId="1076"/>
          <ac:graphicFrameMkLst>
            <pc:docMk/>
            <pc:sldMk cId="1140155525" sldId="435"/>
            <ac:graphicFrameMk id="5" creationId="{F77555B2-C950-A949-0540-51E65A31879B}"/>
          </ac:graphicFrameMkLst>
        </pc:graphicFrameChg>
        <pc:picChg chg="del">
          <ac:chgData name="yan hanada" userId="5497a0e7ab43a911" providerId="LiveId" clId="{43B545FA-C911-47F8-B644-CB9241BC89CC}" dt="2022-10-02T10:04:20.534" v="569" actId="478"/>
          <ac:picMkLst>
            <pc:docMk/>
            <pc:sldMk cId="1140155525" sldId="435"/>
            <ac:picMk id="4" creationId="{6A7E6AAF-7DDA-DE59-9E08-92BC731CBE04}"/>
          </ac:picMkLst>
        </pc:picChg>
      </pc:sldChg>
      <pc:sldChg chg="addSp delSp modSp add mod delAnim">
        <pc:chgData name="yan hanada" userId="5497a0e7ab43a911" providerId="LiveId" clId="{43B545FA-C911-47F8-B644-CB9241BC89CC}" dt="2022-10-02T13:26:19.807" v="1062" actId="20577"/>
        <pc:sldMkLst>
          <pc:docMk/>
          <pc:sldMk cId="653847905" sldId="436"/>
        </pc:sldMkLst>
        <pc:spChg chg="mod">
          <ac:chgData name="yan hanada" userId="5497a0e7ab43a911" providerId="LiveId" clId="{43B545FA-C911-47F8-B644-CB9241BC89CC}" dt="2022-10-02T13:24:57.743" v="1029" actId="14100"/>
          <ac:spMkLst>
            <pc:docMk/>
            <pc:sldMk cId="653847905" sldId="436"/>
            <ac:spMk id="7" creationId="{8E0944D1-6A8D-3B8F-74F5-CBEDDC34D4D3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8" creationId="{92BBC9A8-3C42-39ED-F97E-2B88B5A4B47B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11" creationId="{942AE1CB-C599-4EEE-8537-F0A17A401F37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13" creationId="{A21455EA-4670-4063-AF95-97F22F006A6A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14" creationId="{CB83AAA4-026F-37F3-A104-B3D4C3E9D68B}"/>
          </ac:spMkLst>
        </pc:spChg>
        <pc:spChg chg="add mod">
          <ac:chgData name="yan hanada" userId="5497a0e7ab43a911" providerId="LiveId" clId="{43B545FA-C911-47F8-B644-CB9241BC89CC}" dt="2022-10-02T13:23:30.655" v="968" actId="1076"/>
          <ac:spMkLst>
            <pc:docMk/>
            <pc:sldMk cId="653847905" sldId="436"/>
            <ac:spMk id="20" creationId="{AF5C4504-61EC-0D3C-9FA9-5B0C701A36FC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21" creationId="{5E48C267-15F3-423C-B780-66EA2B75EA7D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22" creationId="{FC9C584C-D54C-82A4-BD54-6FE9707EA57A}"/>
          </ac:spMkLst>
        </pc:spChg>
        <pc:spChg chg="add mod">
          <ac:chgData name="yan hanada" userId="5497a0e7ab43a911" providerId="LiveId" clId="{43B545FA-C911-47F8-B644-CB9241BC89CC}" dt="2022-10-02T13:24:23.288" v="1002" actId="20577"/>
          <ac:spMkLst>
            <pc:docMk/>
            <pc:sldMk cId="653847905" sldId="436"/>
            <ac:spMk id="23" creationId="{C3176DEE-D3D9-B852-138B-DA5D044C636D}"/>
          </ac:spMkLst>
        </pc:spChg>
        <pc:spChg chg="add mod">
          <ac:chgData name="yan hanada" userId="5497a0e7ab43a911" providerId="LiveId" clId="{43B545FA-C911-47F8-B644-CB9241BC89CC}" dt="2022-10-02T13:25:28.943" v="1045" actId="20577"/>
          <ac:spMkLst>
            <pc:docMk/>
            <pc:sldMk cId="653847905" sldId="436"/>
            <ac:spMk id="24" creationId="{2707AD41-736E-AC92-DE0C-48E9F18514D6}"/>
          </ac:spMkLst>
        </pc:spChg>
        <pc:spChg chg="mod">
          <ac:chgData name="yan hanada" userId="5497a0e7ab43a911" providerId="LiveId" clId="{43B545FA-C911-47F8-B644-CB9241BC89CC}" dt="2022-10-02T13:26:19.807" v="1062" actId="20577"/>
          <ac:spMkLst>
            <pc:docMk/>
            <pc:sldMk cId="653847905" sldId="436"/>
            <ac:spMk id="66" creationId="{D1456A10-594B-7749-F117-B06B99EBEBAF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76" creationId="{00000000-0000-0000-0000-000000000000}"/>
          </ac:spMkLst>
        </pc:spChg>
        <pc:spChg chg="del">
          <ac:chgData name="yan hanada" userId="5497a0e7ab43a911" providerId="LiveId" clId="{43B545FA-C911-47F8-B644-CB9241BC89CC}" dt="2022-10-02T13:13:02.986" v="793" actId="478"/>
          <ac:spMkLst>
            <pc:docMk/>
            <pc:sldMk cId="653847905" sldId="436"/>
            <ac:spMk id="77" creationId="{00000000-0000-0000-0000-000000000000}"/>
          </ac:spMkLst>
        </pc:spChg>
        <pc:picChg chg="add del mod">
          <ac:chgData name="yan hanada" userId="5497a0e7ab43a911" providerId="LiveId" clId="{43B545FA-C911-47F8-B644-CB9241BC89CC}" dt="2022-10-02T13:18:51.585" v="923" actId="478"/>
          <ac:picMkLst>
            <pc:docMk/>
            <pc:sldMk cId="653847905" sldId="436"/>
            <ac:picMk id="3" creationId="{4DC46828-0424-5D1E-3588-16A56FC58921}"/>
          </ac:picMkLst>
        </pc:picChg>
        <pc:picChg chg="del">
          <ac:chgData name="yan hanada" userId="5497a0e7ab43a911" providerId="LiveId" clId="{43B545FA-C911-47F8-B644-CB9241BC89CC}" dt="2022-10-02T13:13:02.986" v="793" actId="478"/>
          <ac:picMkLst>
            <pc:docMk/>
            <pc:sldMk cId="653847905" sldId="436"/>
            <ac:picMk id="4" creationId="{6A7E6AAF-7DDA-DE59-9E08-92BC731CBE04}"/>
          </ac:picMkLst>
        </pc:picChg>
        <pc:picChg chg="add del mod">
          <ac:chgData name="yan hanada" userId="5497a0e7ab43a911" providerId="LiveId" clId="{43B545FA-C911-47F8-B644-CB9241BC89CC}" dt="2022-10-02T13:21:08.762" v="935" actId="478"/>
          <ac:picMkLst>
            <pc:docMk/>
            <pc:sldMk cId="653847905" sldId="436"/>
            <ac:picMk id="5" creationId="{A50146AC-141D-23D7-79FA-7EF2A4F79E12}"/>
          </ac:picMkLst>
        </pc:picChg>
        <pc:picChg chg="add del mod">
          <ac:chgData name="yan hanada" userId="5497a0e7ab43a911" providerId="LiveId" clId="{43B545FA-C911-47F8-B644-CB9241BC89CC}" dt="2022-10-02T13:21:09.409" v="936" actId="478"/>
          <ac:picMkLst>
            <pc:docMk/>
            <pc:sldMk cId="653847905" sldId="436"/>
            <ac:picMk id="6" creationId="{58909245-C790-34D4-37CC-D2094CEBC99A}"/>
          </ac:picMkLst>
        </pc:picChg>
        <pc:picChg chg="add del mod">
          <ac:chgData name="yan hanada" userId="5497a0e7ab43a911" providerId="LiveId" clId="{43B545FA-C911-47F8-B644-CB9241BC89CC}" dt="2022-10-02T13:19:08.624" v="926" actId="478"/>
          <ac:picMkLst>
            <pc:docMk/>
            <pc:sldMk cId="653847905" sldId="436"/>
            <ac:picMk id="10" creationId="{9552D45F-6278-725F-2512-87E8C28F0081}"/>
          </ac:picMkLst>
        </pc:picChg>
        <pc:picChg chg="add mod modCrop">
          <ac:chgData name="yan hanada" userId="5497a0e7ab43a911" providerId="LiveId" clId="{43B545FA-C911-47F8-B644-CB9241BC89CC}" dt="2022-10-02T13:23:06.831" v="952" actId="208"/>
          <ac:picMkLst>
            <pc:docMk/>
            <pc:sldMk cId="653847905" sldId="436"/>
            <ac:picMk id="15" creationId="{7F751DBC-344B-C651-894D-49A3B52CE1AA}"/>
          </ac:picMkLst>
        </pc:picChg>
        <pc:picChg chg="add mod modCrop">
          <ac:chgData name="yan hanada" userId="5497a0e7ab43a911" providerId="LiveId" clId="{43B545FA-C911-47F8-B644-CB9241BC89CC}" dt="2022-10-02T13:23:07.925" v="953" actId="208"/>
          <ac:picMkLst>
            <pc:docMk/>
            <pc:sldMk cId="653847905" sldId="436"/>
            <ac:picMk id="17" creationId="{F36AAC7F-3A1D-A05C-6835-E24A317FE49E}"/>
          </ac:picMkLst>
        </pc:picChg>
        <pc:picChg chg="add mod">
          <ac:chgData name="yan hanada" userId="5497a0e7ab43a911" providerId="LiveId" clId="{43B545FA-C911-47F8-B644-CB9241BC89CC}" dt="2022-10-02T13:23:08.424" v="954" actId="208"/>
          <ac:picMkLst>
            <pc:docMk/>
            <pc:sldMk cId="653847905" sldId="436"/>
            <ac:picMk id="19" creationId="{E089CECE-E2CB-4DBB-7695-15908C69923A}"/>
          </ac:picMkLst>
        </pc:picChg>
        <pc:cxnChg chg="del mod">
          <ac:chgData name="yan hanada" userId="5497a0e7ab43a911" providerId="LiveId" clId="{43B545FA-C911-47F8-B644-CB9241BC89CC}" dt="2022-10-02T13:13:02.986" v="793" actId="478"/>
          <ac:cxnSpMkLst>
            <pc:docMk/>
            <pc:sldMk cId="653847905" sldId="436"/>
            <ac:cxnSpMk id="30" creationId="{2F9D59FF-C049-971D-CFBC-BC8DA27B71C0}"/>
          </ac:cxnSpMkLst>
        </pc:cxnChg>
      </pc:sldChg>
      <pc:sldChg chg="addSp delSp modSp add mod modAnim">
        <pc:chgData name="yan hanada" userId="5497a0e7ab43a911" providerId="LiveId" clId="{43B545FA-C911-47F8-B644-CB9241BC89CC}" dt="2022-10-03T01:36:50.185" v="1514"/>
        <pc:sldMkLst>
          <pc:docMk/>
          <pc:sldMk cId="490658291" sldId="437"/>
        </pc:sldMkLst>
        <pc:spChg chg="mod">
          <ac:chgData name="yan hanada" userId="5497a0e7ab43a911" providerId="LiveId" clId="{43B545FA-C911-47F8-B644-CB9241BC89CC}" dt="2022-10-02T13:43:34.548" v="1307" actId="108"/>
          <ac:spMkLst>
            <pc:docMk/>
            <pc:sldMk cId="490658291" sldId="437"/>
            <ac:spMk id="3" creationId="{00000000-0000-0000-0000-000000000000}"/>
          </ac:spMkLst>
        </pc:spChg>
        <pc:spChg chg="del">
          <ac:chgData name="yan hanada" userId="5497a0e7ab43a911" providerId="LiveId" clId="{43B545FA-C911-47F8-B644-CB9241BC89CC}" dt="2022-10-02T13:29:29.555" v="1116" actId="478"/>
          <ac:spMkLst>
            <pc:docMk/>
            <pc:sldMk cId="490658291" sldId="437"/>
            <ac:spMk id="7" creationId="{407F52F6-EA5F-A60E-111C-C22EADAD8B94}"/>
          </ac:spMkLst>
        </pc:spChg>
        <pc:spChg chg="add mod">
          <ac:chgData name="yan hanada" userId="5497a0e7ab43a911" providerId="LiveId" clId="{43B545FA-C911-47F8-B644-CB9241BC89CC}" dt="2022-10-02T13:47:17.232" v="1366" actId="1038"/>
          <ac:spMkLst>
            <pc:docMk/>
            <pc:sldMk cId="490658291" sldId="437"/>
            <ac:spMk id="9" creationId="{A85588AE-9891-BA0D-C890-E2422CD10961}"/>
          </ac:spMkLst>
        </pc:spChg>
        <pc:spChg chg="add mod">
          <ac:chgData name="yan hanada" userId="5497a0e7ab43a911" providerId="LiveId" clId="{43B545FA-C911-47F8-B644-CB9241BC89CC}" dt="2022-10-02T13:46:58.457" v="1362" actId="14100"/>
          <ac:spMkLst>
            <pc:docMk/>
            <pc:sldMk cId="490658291" sldId="437"/>
            <ac:spMk id="10" creationId="{C1FA81FF-57F7-193C-64EA-ED27CB73DADE}"/>
          </ac:spMkLst>
        </pc:spChg>
        <pc:spChg chg="add del mod">
          <ac:chgData name="yan hanada" userId="5497a0e7ab43a911" providerId="LiveId" clId="{43B545FA-C911-47F8-B644-CB9241BC89CC}" dt="2022-10-03T01:33:47.769" v="1419" actId="478"/>
          <ac:spMkLst>
            <pc:docMk/>
            <pc:sldMk cId="490658291" sldId="437"/>
            <ac:spMk id="11" creationId="{268985D4-D6B4-DE56-7BEC-8C2B0629D451}"/>
          </ac:spMkLst>
        </pc:spChg>
        <pc:spChg chg="add mod">
          <ac:chgData name="yan hanada" userId="5497a0e7ab43a911" providerId="LiveId" clId="{43B545FA-C911-47F8-B644-CB9241BC89CC}" dt="2022-10-03T01:35:14.237" v="1438" actId="164"/>
          <ac:spMkLst>
            <pc:docMk/>
            <pc:sldMk cId="490658291" sldId="437"/>
            <ac:spMk id="31" creationId="{032D003B-EAD0-0252-03ED-D8E205394973}"/>
          </ac:spMkLst>
        </pc:spChg>
        <pc:spChg chg="add mod">
          <ac:chgData name="yan hanada" userId="5497a0e7ab43a911" providerId="LiveId" clId="{43B545FA-C911-47F8-B644-CB9241BC89CC}" dt="2022-10-03T01:36:45.155" v="1513" actId="1076"/>
          <ac:spMkLst>
            <pc:docMk/>
            <pc:sldMk cId="490658291" sldId="437"/>
            <ac:spMk id="33" creationId="{F70C8241-35CB-4D94-04BB-73E0FB9E6785}"/>
          </ac:spMkLst>
        </pc:spChg>
        <pc:grpChg chg="add mod">
          <ac:chgData name="yan hanada" userId="5497a0e7ab43a911" providerId="LiveId" clId="{43B545FA-C911-47F8-B644-CB9241BC89CC}" dt="2022-10-03T01:35:35.229" v="1442" actId="1076"/>
          <ac:grpSpMkLst>
            <pc:docMk/>
            <pc:sldMk cId="490658291" sldId="437"/>
            <ac:grpSpMk id="32" creationId="{F7587E14-9901-8CC0-556C-72FFEA725ED2}"/>
          </ac:grpSpMkLst>
        </pc:grpChg>
        <pc:graphicFrameChg chg="add del mod modGraphic">
          <ac:chgData name="yan hanada" userId="5497a0e7ab43a911" providerId="LiveId" clId="{43B545FA-C911-47F8-B644-CB9241BC89CC}" dt="2022-10-02T13:33:15.697" v="1199" actId="478"/>
          <ac:graphicFrameMkLst>
            <pc:docMk/>
            <pc:sldMk cId="490658291" sldId="437"/>
            <ac:graphicFrameMk id="5" creationId="{D9AA4E6C-AA55-0486-33E7-566E5F539A3C}"/>
          </ac:graphicFrameMkLst>
        </pc:graphicFrameChg>
        <pc:graphicFrameChg chg="add del mod modGraphic">
          <ac:chgData name="yan hanada" userId="5497a0e7ab43a911" providerId="LiveId" clId="{43B545FA-C911-47F8-B644-CB9241BC89CC}" dt="2022-10-03T01:34:21.117" v="1430" actId="21"/>
          <ac:graphicFrameMkLst>
            <pc:docMk/>
            <pc:sldMk cId="490658291" sldId="437"/>
            <ac:graphicFrameMk id="8" creationId="{15A51CA2-52CC-A4A1-A9B3-41B456DA8EA1}"/>
          </ac:graphicFrameMkLst>
        </pc:graphicFrameChg>
        <pc:graphicFrameChg chg="add mod">
          <ac:chgData name="yan hanada" userId="5497a0e7ab43a911" providerId="LiveId" clId="{43B545FA-C911-47F8-B644-CB9241BC89CC}" dt="2022-10-03T01:34:39.087" v="1435" actId="14100"/>
          <ac:graphicFrameMkLst>
            <pc:docMk/>
            <pc:sldMk cId="490658291" sldId="437"/>
            <ac:graphicFrameMk id="14" creationId="{CFEBCCFA-C3CA-FBF6-416E-6502D03EBA6B}"/>
          </ac:graphicFrameMkLst>
        </pc:graphicFrameChg>
        <pc:picChg chg="del">
          <ac:chgData name="yan hanada" userId="5497a0e7ab43a911" providerId="LiveId" clId="{43B545FA-C911-47F8-B644-CB9241BC89CC}" dt="2022-10-02T13:29:29.555" v="1116" actId="478"/>
          <ac:picMkLst>
            <pc:docMk/>
            <pc:sldMk cId="490658291" sldId="437"/>
            <ac:picMk id="6" creationId="{58225058-B988-6539-06F4-545F1E7621BE}"/>
          </ac:picMkLst>
        </pc:picChg>
        <pc:picChg chg="add mod">
          <ac:chgData name="yan hanada" userId="5497a0e7ab43a911" providerId="LiveId" clId="{43B545FA-C911-47F8-B644-CB9241BC89CC}" dt="2022-10-03T01:35:14.237" v="1438" actId="164"/>
          <ac:picMkLst>
            <pc:docMk/>
            <pc:sldMk cId="490658291" sldId="437"/>
            <ac:picMk id="16" creationId="{3A6E14A5-2857-C2BD-5E29-BE1D5102CE2C}"/>
          </ac:picMkLst>
        </pc:picChg>
        <pc:picChg chg="add mod">
          <ac:chgData name="yan hanada" userId="5497a0e7ab43a911" providerId="LiveId" clId="{43B545FA-C911-47F8-B644-CB9241BC89CC}" dt="2022-10-03T01:35:14.237" v="1438" actId="164"/>
          <ac:picMkLst>
            <pc:docMk/>
            <pc:sldMk cId="490658291" sldId="437"/>
            <ac:picMk id="18" creationId="{AB7CD9A8-A2E7-1B31-A997-4F1A50A1A287}"/>
          </ac:picMkLst>
        </pc:picChg>
        <pc:picChg chg="add mod">
          <ac:chgData name="yan hanada" userId="5497a0e7ab43a911" providerId="LiveId" clId="{43B545FA-C911-47F8-B644-CB9241BC89CC}" dt="2022-10-03T01:35:14.237" v="1438" actId="164"/>
          <ac:picMkLst>
            <pc:docMk/>
            <pc:sldMk cId="490658291" sldId="437"/>
            <ac:picMk id="19" creationId="{EB37EF98-478E-3B66-8397-503F271CE745}"/>
          </ac:picMkLst>
        </pc:picChg>
        <pc:picChg chg="add mod">
          <ac:chgData name="yan hanada" userId="5497a0e7ab43a911" providerId="LiveId" clId="{43B545FA-C911-47F8-B644-CB9241BC89CC}" dt="2022-10-03T01:35:14.237" v="1438" actId="164"/>
          <ac:picMkLst>
            <pc:docMk/>
            <pc:sldMk cId="490658291" sldId="437"/>
            <ac:picMk id="20" creationId="{B5C12983-EBDB-4E58-A660-4A9C968D4213}"/>
          </ac:picMkLst>
        </pc:picChg>
        <pc:picChg chg="add mod">
          <ac:chgData name="yan hanada" userId="5497a0e7ab43a911" providerId="LiveId" clId="{43B545FA-C911-47F8-B644-CB9241BC89CC}" dt="2022-10-03T01:35:14.237" v="1438" actId="164"/>
          <ac:picMkLst>
            <pc:docMk/>
            <pc:sldMk cId="490658291" sldId="437"/>
            <ac:picMk id="21" creationId="{A00A4FDB-59E9-3B5C-DF1C-FBF43287E800}"/>
          </ac:picMkLst>
        </pc:picChg>
        <pc:cxnChg chg="add mod">
          <ac:chgData name="yan hanada" userId="5497a0e7ab43a911" providerId="LiveId" clId="{43B545FA-C911-47F8-B644-CB9241BC89CC}" dt="2022-10-02T13:47:40.060" v="1369" actId="13822"/>
          <ac:cxnSpMkLst>
            <pc:docMk/>
            <pc:sldMk cId="490658291" sldId="437"/>
            <ac:cxnSpMk id="13" creationId="{7343D557-5AE3-8121-F897-70B1E5C107CF}"/>
          </ac:cxnSpMkLst>
        </pc:cxnChg>
        <pc:cxnChg chg="add mod">
          <ac:chgData name="yan hanada" userId="5497a0e7ab43a911" providerId="LiveId" clId="{43B545FA-C911-47F8-B644-CB9241BC89CC}" dt="2022-10-03T01:34:13.435" v="1428" actId="14100"/>
          <ac:cxnSpMkLst>
            <pc:docMk/>
            <pc:sldMk cId="490658291" sldId="437"/>
            <ac:cxnSpMk id="15" creationId="{3C3C9645-5769-568A-0C2B-9B207B20061A}"/>
          </ac:cxnSpMkLst>
        </pc:cxnChg>
        <pc:cxnChg chg="add del mod">
          <ac:chgData name="yan hanada" userId="5497a0e7ab43a911" providerId="LiveId" clId="{43B545FA-C911-47F8-B644-CB9241BC89CC}" dt="2022-10-03T01:33:47.769" v="1419" actId="478"/>
          <ac:cxnSpMkLst>
            <pc:docMk/>
            <pc:sldMk cId="490658291" sldId="437"/>
            <ac:cxnSpMk id="17" creationId="{D308200F-B3F3-D244-0728-37E84666FCB6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2" creationId="{4BAEDAD6-B7B0-D277-2C37-B1FBEA1F7E33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3" creationId="{B4CB1FDD-DB65-2210-7C42-82930D3A4E04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4" creationId="{D779B392-18E4-986F-DC8D-01681D456732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5" creationId="{827A5DE7-F14D-2C8D-4266-64632D3BFF82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6" creationId="{3DD18E8E-DF80-BCFE-0011-8CA671FEE0A4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7" creationId="{B5AD3442-9AC7-BFBC-F742-EE67866E6BB7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8" creationId="{34ED1284-8153-1943-75A3-5B40564CD52E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29" creationId="{3305CEE7-460A-ECF0-C1B1-132C951A63B5}"/>
          </ac:cxnSpMkLst>
        </pc:cxnChg>
        <pc:cxnChg chg="add mod">
          <ac:chgData name="yan hanada" userId="5497a0e7ab43a911" providerId="LiveId" clId="{43B545FA-C911-47F8-B644-CB9241BC89CC}" dt="2022-10-03T01:35:14.237" v="1438" actId="164"/>
          <ac:cxnSpMkLst>
            <pc:docMk/>
            <pc:sldMk cId="490658291" sldId="437"/>
            <ac:cxnSpMk id="30" creationId="{02E2DC26-D685-188A-B497-01721E348F2B}"/>
          </ac:cxnSpMkLst>
        </pc:cxnChg>
      </pc:sldChg>
      <pc:sldChg chg="add del">
        <pc:chgData name="yan hanada" userId="5497a0e7ab43a911" providerId="LiveId" clId="{43B545FA-C911-47F8-B644-CB9241BC89CC}" dt="2022-10-02T13:26:03.952" v="1047" actId="47"/>
        <pc:sldMkLst>
          <pc:docMk/>
          <pc:sldMk cId="1135446700" sldId="437"/>
        </pc:sldMkLst>
      </pc:sldChg>
      <pc:sldChg chg="modSp new mod">
        <pc:chgData name="yan hanada" userId="5497a0e7ab43a911" providerId="LiveId" clId="{43B545FA-C911-47F8-B644-CB9241BC89CC}" dt="2022-10-02T13:48:50.187" v="1415" actId="20577"/>
        <pc:sldMkLst>
          <pc:docMk/>
          <pc:sldMk cId="2449011166" sldId="438"/>
        </pc:sldMkLst>
        <pc:spChg chg="mod">
          <ac:chgData name="yan hanada" userId="5497a0e7ab43a911" providerId="LiveId" clId="{43B545FA-C911-47F8-B644-CB9241BC89CC}" dt="2022-10-02T13:48:29.529" v="1402" actId="20577"/>
          <ac:spMkLst>
            <pc:docMk/>
            <pc:sldMk cId="2449011166" sldId="438"/>
            <ac:spMk id="2" creationId="{A0F4C511-2236-6FBC-C313-24AAD34AF48D}"/>
          </ac:spMkLst>
        </pc:spChg>
        <pc:spChg chg="mod">
          <ac:chgData name="yan hanada" userId="5497a0e7ab43a911" providerId="LiveId" clId="{43B545FA-C911-47F8-B644-CB9241BC89CC}" dt="2022-10-02T13:48:50.187" v="1415" actId="20577"/>
          <ac:spMkLst>
            <pc:docMk/>
            <pc:sldMk cId="2449011166" sldId="438"/>
            <ac:spMk id="3" creationId="{7EFACD61-CDBF-6EF7-2CF7-85195EAF73AD}"/>
          </ac:spMkLst>
        </pc:spChg>
      </pc:sldChg>
      <pc:sldChg chg="addSp delSp modSp add mod">
        <pc:chgData name="yan hanada" userId="5497a0e7ab43a911" providerId="LiveId" clId="{43B545FA-C911-47F8-B644-CB9241BC89CC}" dt="2022-10-03T01:34:27.531" v="1433" actId="21"/>
        <pc:sldMkLst>
          <pc:docMk/>
          <pc:sldMk cId="3744196889" sldId="439"/>
        </pc:sldMkLst>
        <pc:graphicFrameChg chg="add del mod">
          <ac:chgData name="yan hanada" userId="5497a0e7ab43a911" providerId="LiveId" clId="{43B545FA-C911-47F8-B644-CB9241BC89CC}" dt="2022-10-03T01:34:27.531" v="1433" actId="21"/>
          <ac:graphicFrameMkLst>
            <pc:docMk/>
            <pc:sldMk cId="3744196889" sldId="439"/>
            <ac:graphicFrameMk id="5" creationId="{76BEF34E-D1E6-96A4-02B0-69464116E91C}"/>
          </ac:graphicFrameMkLst>
        </pc:graphicFrameChg>
      </pc:sldChg>
      <pc:sldChg chg="addSp modSp add mod modAnim">
        <pc:chgData name="yan hanada" userId="5497a0e7ab43a911" providerId="LiveId" clId="{43B545FA-C911-47F8-B644-CB9241BC89CC}" dt="2022-10-03T01:40:47.830" v="1653" actId="20577"/>
        <pc:sldMkLst>
          <pc:docMk/>
          <pc:sldMk cId="3520895226" sldId="440"/>
        </pc:sldMkLst>
        <pc:spChg chg="add mod">
          <ac:chgData name="yan hanada" userId="5497a0e7ab43a911" providerId="LiveId" clId="{43B545FA-C911-47F8-B644-CB9241BC89CC}" dt="2022-10-03T01:40:45.844" v="1651" actId="20577"/>
          <ac:spMkLst>
            <pc:docMk/>
            <pc:sldMk cId="3520895226" sldId="440"/>
            <ac:spMk id="3" creationId="{200ED0BA-4FBB-27AB-9BAB-E561F1C62B40}"/>
          </ac:spMkLst>
        </pc:spChg>
      </pc:sldChg>
      <pc:sldChg chg="addSp delSp modSp new mod modAnim">
        <pc:chgData name="yan hanada" userId="5497a0e7ab43a911" providerId="LiveId" clId="{43B545FA-C911-47F8-B644-CB9241BC89CC}" dt="2022-10-03T01:56:59.721" v="1906" actId="1076"/>
        <pc:sldMkLst>
          <pc:docMk/>
          <pc:sldMk cId="3424332810" sldId="441"/>
        </pc:sldMkLst>
        <pc:spChg chg="mod">
          <ac:chgData name="yan hanada" userId="5497a0e7ab43a911" providerId="LiveId" clId="{43B545FA-C911-47F8-B644-CB9241BC89CC}" dt="2022-10-03T01:52:36.499" v="1847" actId="20577"/>
          <ac:spMkLst>
            <pc:docMk/>
            <pc:sldMk cId="3424332810" sldId="441"/>
            <ac:spMk id="2" creationId="{4C154A47-2B88-664D-C9B4-423F4423A308}"/>
          </ac:spMkLst>
        </pc:spChg>
        <pc:spChg chg="del mod">
          <ac:chgData name="yan hanada" userId="5497a0e7ab43a911" providerId="LiveId" clId="{43B545FA-C911-47F8-B644-CB9241BC89CC}" dt="2022-10-03T01:47:59.964" v="1704" actId="478"/>
          <ac:spMkLst>
            <pc:docMk/>
            <pc:sldMk cId="3424332810" sldId="441"/>
            <ac:spMk id="3" creationId="{CE90909D-A8BB-2DC7-DDD1-9ED8CD5747F1}"/>
          </ac:spMkLst>
        </pc:spChg>
        <pc:spChg chg="add mod">
          <ac:chgData name="yan hanada" userId="5497a0e7ab43a911" providerId="LiveId" clId="{43B545FA-C911-47F8-B644-CB9241BC89CC}" dt="2022-10-03T01:51:26.173" v="1775" actId="1076"/>
          <ac:spMkLst>
            <pc:docMk/>
            <pc:sldMk cId="3424332810" sldId="441"/>
            <ac:spMk id="7" creationId="{C91F8209-BC63-095F-151D-38FBF788A63B}"/>
          </ac:spMkLst>
        </pc:spChg>
        <pc:spChg chg="add del">
          <ac:chgData name="yan hanada" userId="5497a0e7ab43a911" providerId="LiveId" clId="{43B545FA-C911-47F8-B644-CB9241BC89CC}" dt="2022-10-03T01:45:47.809" v="1671" actId="22"/>
          <ac:spMkLst>
            <pc:docMk/>
            <pc:sldMk cId="3424332810" sldId="441"/>
            <ac:spMk id="9" creationId="{EE2B33CF-8C08-BA8B-ED9A-615AE1AC32DF}"/>
          </ac:spMkLst>
        </pc:spChg>
        <pc:spChg chg="add del">
          <ac:chgData name="yan hanada" userId="5497a0e7ab43a911" providerId="LiveId" clId="{43B545FA-C911-47F8-B644-CB9241BC89CC}" dt="2022-10-03T01:45:57.303" v="1673" actId="22"/>
          <ac:spMkLst>
            <pc:docMk/>
            <pc:sldMk cId="3424332810" sldId="441"/>
            <ac:spMk id="11" creationId="{E3B46261-E56B-0E54-1891-4A85103C2AAD}"/>
          </ac:spMkLst>
        </pc:spChg>
        <pc:spChg chg="add mod">
          <ac:chgData name="yan hanada" userId="5497a0e7ab43a911" providerId="LiveId" clId="{43B545FA-C911-47F8-B644-CB9241BC89CC}" dt="2022-10-03T01:56:22.914" v="1902" actId="123"/>
          <ac:spMkLst>
            <pc:docMk/>
            <pc:sldMk cId="3424332810" sldId="441"/>
            <ac:spMk id="12" creationId="{73C7F4BE-0539-304E-2403-0FE56FC9EC69}"/>
          </ac:spMkLst>
        </pc:spChg>
        <pc:spChg chg="add del mod">
          <ac:chgData name="yan hanada" userId="5497a0e7ab43a911" providerId="LiveId" clId="{43B545FA-C911-47F8-B644-CB9241BC89CC}" dt="2022-10-03T01:46:37.503" v="1682"/>
          <ac:spMkLst>
            <pc:docMk/>
            <pc:sldMk cId="3424332810" sldId="441"/>
            <ac:spMk id="13" creationId="{E586C5E3-80BB-D988-3DF5-C6F1679D2473}"/>
          </ac:spMkLst>
        </pc:spChg>
        <pc:spChg chg="add mod">
          <ac:chgData name="yan hanada" userId="5497a0e7ab43a911" providerId="LiveId" clId="{43B545FA-C911-47F8-B644-CB9241BC89CC}" dt="2022-10-03T01:56:59.721" v="1906" actId="1076"/>
          <ac:spMkLst>
            <pc:docMk/>
            <pc:sldMk cId="3424332810" sldId="441"/>
            <ac:spMk id="14" creationId="{64FF8C33-891C-EF62-E2AA-62C14DF09FCA}"/>
          </ac:spMkLst>
        </pc:spChg>
        <pc:picChg chg="add mod">
          <ac:chgData name="yan hanada" userId="5497a0e7ab43a911" providerId="LiveId" clId="{43B545FA-C911-47F8-B644-CB9241BC89CC}" dt="2022-10-03T01:51:28.756" v="1777" actId="1076"/>
          <ac:picMkLst>
            <pc:docMk/>
            <pc:sldMk cId="3424332810" sldId="441"/>
            <ac:picMk id="5" creationId="{1BC97343-FB33-DE32-F87C-7BC60D9C1ACB}"/>
          </ac:picMkLst>
        </pc:picChg>
      </pc:sldChg>
      <pc:sldChg chg="addSp delSp modSp new mod modAnim">
        <pc:chgData name="yan hanada" userId="5497a0e7ab43a911" providerId="LiveId" clId="{43B545FA-C911-47F8-B644-CB9241BC89CC}" dt="2022-10-03T02:40:04.296" v="2542" actId="1076"/>
        <pc:sldMkLst>
          <pc:docMk/>
          <pc:sldMk cId="1435537731" sldId="442"/>
        </pc:sldMkLst>
        <pc:spChg chg="mod">
          <ac:chgData name="yan hanada" userId="5497a0e7ab43a911" providerId="LiveId" clId="{43B545FA-C911-47F8-B644-CB9241BC89CC}" dt="2022-10-03T01:59:14.946" v="1939"/>
          <ac:spMkLst>
            <pc:docMk/>
            <pc:sldMk cId="1435537731" sldId="442"/>
            <ac:spMk id="2" creationId="{FDC90CB4-2124-DF4D-D806-623FD9618D50}"/>
          </ac:spMkLst>
        </pc:spChg>
        <pc:spChg chg="mod">
          <ac:chgData name="yan hanada" userId="5497a0e7ab43a911" providerId="LiveId" clId="{43B545FA-C911-47F8-B644-CB9241BC89CC}" dt="2022-10-03T02:17:44.237" v="2223" actId="20577"/>
          <ac:spMkLst>
            <pc:docMk/>
            <pc:sldMk cId="1435537731" sldId="442"/>
            <ac:spMk id="3" creationId="{A81BBBA1-6CCC-5CD6-0D97-848B6FE983D3}"/>
          </ac:spMkLst>
        </pc:spChg>
        <pc:spChg chg="add mod">
          <ac:chgData name="yan hanada" userId="5497a0e7ab43a911" providerId="LiveId" clId="{43B545FA-C911-47F8-B644-CB9241BC89CC}" dt="2022-10-03T02:40:04.296" v="2542" actId="1076"/>
          <ac:spMkLst>
            <pc:docMk/>
            <pc:sldMk cId="1435537731" sldId="442"/>
            <ac:spMk id="9" creationId="{302BCC97-B258-10F4-8239-4AA7234F2453}"/>
          </ac:spMkLst>
        </pc:spChg>
        <pc:spChg chg="add mod">
          <ac:chgData name="yan hanada" userId="5497a0e7ab43a911" providerId="LiveId" clId="{43B545FA-C911-47F8-B644-CB9241BC89CC}" dt="2022-10-03T02:40:04.296" v="2542" actId="1076"/>
          <ac:spMkLst>
            <pc:docMk/>
            <pc:sldMk cId="1435537731" sldId="442"/>
            <ac:spMk id="12" creationId="{2893C867-3D05-F3CC-30E1-22A7EE5F5FE1}"/>
          </ac:spMkLst>
        </pc:spChg>
        <pc:spChg chg="add mod">
          <ac:chgData name="yan hanada" userId="5497a0e7ab43a911" providerId="LiveId" clId="{43B545FA-C911-47F8-B644-CB9241BC89CC}" dt="2022-10-03T02:40:04.296" v="2542" actId="1076"/>
          <ac:spMkLst>
            <pc:docMk/>
            <pc:sldMk cId="1435537731" sldId="442"/>
            <ac:spMk id="13" creationId="{46AA9F14-6B1F-6455-FF63-20F81C1E2892}"/>
          </ac:spMkLst>
        </pc:spChg>
        <pc:spChg chg="add mod">
          <ac:chgData name="yan hanada" userId="5497a0e7ab43a911" providerId="LiveId" clId="{43B545FA-C911-47F8-B644-CB9241BC89CC}" dt="2022-10-03T02:40:04.296" v="2542" actId="1076"/>
          <ac:spMkLst>
            <pc:docMk/>
            <pc:sldMk cId="1435537731" sldId="442"/>
            <ac:spMk id="14" creationId="{8C0E8643-886E-E3AC-CA2D-60ECDBA51F9C}"/>
          </ac:spMkLst>
        </pc:spChg>
        <pc:spChg chg="add mod">
          <ac:chgData name="yan hanada" userId="5497a0e7ab43a911" providerId="LiveId" clId="{43B545FA-C911-47F8-B644-CB9241BC89CC}" dt="2022-10-03T02:40:04.296" v="2542" actId="1076"/>
          <ac:spMkLst>
            <pc:docMk/>
            <pc:sldMk cId="1435537731" sldId="442"/>
            <ac:spMk id="16" creationId="{D85B7345-9C4D-806C-A4C9-DA60E0BA8AA6}"/>
          </ac:spMkLst>
        </pc:spChg>
        <pc:graphicFrameChg chg="add mod modGraphic">
          <ac:chgData name="yan hanada" userId="5497a0e7ab43a911" providerId="LiveId" clId="{43B545FA-C911-47F8-B644-CB9241BC89CC}" dt="2022-10-03T02:23:38.433" v="2288" actId="207"/>
          <ac:graphicFrameMkLst>
            <pc:docMk/>
            <pc:sldMk cId="1435537731" sldId="442"/>
            <ac:graphicFrameMk id="4" creationId="{D3400FD3-8BDC-AFB1-59D7-A9AE57A9BC51}"/>
          </ac:graphicFrameMkLst>
        </pc:graphicFrameChg>
        <pc:picChg chg="add mod">
          <ac:chgData name="yan hanada" userId="5497a0e7ab43a911" providerId="LiveId" clId="{43B545FA-C911-47F8-B644-CB9241BC89CC}" dt="2022-10-03T02:40:04.296" v="2542" actId="1076"/>
          <ac:picMkLst>
            <pc:docMk/>
            <pc:sldMk cId="1435537731" sldId="442"/>
            <ac:picMk id="6" creationId="{AAB7C7C7-E57B-B633-8A40-8B02F44AF648}"/>
          </ac:picMkLst>
        </pc:picChg>
        <pc:picChg chg="add del mod">
          <ac:chgData name="yan hanada" userId="5497a0e7ab43a911" providerId="LiveId" clId="{43B545FA-C911-47F8-B644-CB9241BC89CC}" dt="2022-10-03T02:14:21.411" v="2127" actId="478"/>
          <ac:picMkLst>
            <pc:docMk/>
            <pc:sldMk cId="1435537731" sldId="442"/>
            <ac:picMk id="8" creationId="{66453573-FB72-EAD0-A354-0E55A73A32A1}"/>
          </ac:picMkLst>
        </pc:picChg>
        <pc:picChg chg="add mod">
          <ac:chgData name="yan hanada" userId="5497a0e7ab43a911" providerId="LiveId" clId="{43B545FA-C911-47F8-B644-CB9241BC89CC}" dt="2022-10-03T02:40:04.296" v="2542" actId="1076"/>
          <ac:picMkLst>
            <pc:docMk/>
            <pc:sldMk cId="1435537731" sldId="442"/>
            <ac:picMk id="11" creationId="{74BE2CF7-54C0-BF29-E338-F5C4DF10D2F7}"/>
          </ac:picMkLst>
        </pc:picChg>
      </pc:sldChg>
      <pc:sldChg chg="addSp delSp modSp add del mod modAnim">
        <pc:chgData name="yan hanada" userId="5497a0e7ab43a911" providerId="LiveId" clId="{43B545FA-C911-47F8-B644-CB9241BC89CC}" dt="2022-10-03T02:41:39.589" v="2565" actId="208"/>
        <pc:sldMkLst>
          <pc:docMk/>
          <pc:sldMk cId="615073177" sldId="443"/>
        </pc:sldMkLst>
        <pc:spChg chg="mod">
          <ac:chgData name="yan hanada" userId="5497a0e7ab43a911" providerId="LiveId" clId="{43B545FA-C911-47F8-B644-CB9241BC89CC}" dt="2022-10-03T02:24:24.828" v="2300" actId="20577"/>
          <ac:spMkLst>
            <pc:docMk/>
            <pc:sldMk cId="615073177" sldId="443"/>
            <ac:spMk id="2" creationId="{FDC90CB4-2124-DF4D-D806-623FD9618D50}"/>
          </ac:spMkLst>
        </pc:spChg>
        <pc:spChg chg="mod">
          <ac:chgData name="yan hanada" userId="5497a0e7ab43a911" providerId="LiveId" clId="{43B545FA-C911-47F8-B644-CB9241BC89CC}" dt="2022-10-03T02:25:12.104" v="2311"/>
          <ac:spMkLst>
            <pc:docMk/>
            <pc:sldMk cId="615073177" sldId="443"/>
            <ac:spMk id="3" creationId="{A81BBBA1-6CCC-5CD6-0D97-848B6FE983D3}"/>
          </ac:spMkLst>
        </pc:spChg>
        <pc:spChg chg="add del mod">
          <ac:chgData name="yan hanada" userId="5497a0e7ab43a911" providerId="LiveId" clId="{43B545FA-C911-47F8-B644-CB9241BC89CC}" dt="2022-10-03T02:30:27.293" v="2323" actId="478"/>
          <ac:spMkLst>
            <pc:docMk/>
            <pc:sldMk cId="615073177" sldId="443"/>
            <ac:spMk id="7" creationId="{1D5B4861-E508-6DDF-9EA7-CEF33D1E542F}"/>
          </ac:spMkLst>
        </pc:spChg>
        <pc:spChg chg="add mod ord">
          <ac:chgData name="yan hanada" userId="5497a0e7ab43a911" providerId="LiveId" clId="{43B545FA-C911-47F8-B644-CB9241BC89CC}" dt="2022-10-03T02:40:23.135" v="2553" actId="1036"/>
          <ac:spMkLst>
            <pc:docMk/>
            <pc:sldMk cId="615073177" sldId="443"/>
            <ac:spMk id="8" creationId="{FECED622-CC8F-70F0-BA59-38B71FAA07CC}"/>
          </ac:spMkLst>
        </pc:spChg>
        <pc:spChg chg="del">
          <ac:chgData name="yan hanada" userId="5497a0e7ab43a911" providerId="LiveId" clId="{43B545FA-C911-47F8-B644-CB9241BC89CC}" dt="2022-10-03T02:29:55.107" v="2313" actId="478"/>
          <ac:spMkLst>
            <pc:docMk/>
            <pc:sldMk cId="615073177" sldId="443"/>
            <ac:spMk id="9" creationId="{302BCC97-B258-10F4-8239-4AA7234F2453}"/>
          </ac:spMkLst>
        </pc:spChg>
        <pc:spChg chg="add mod ord">
          <ac:chgData name="yan hanada" userId="5497a0e7ab43a911" providerId="LiveId" clId="{43B545FA-C911-47F8-B644-CB9241BC89CC}" dt="2022-10-03T02:40:23.135" v="2553" actId="1036"/>
          <ac:spMkLst>
            <pc:docMk/>
            <pc:sldMk cId="615073177" sldId="443"/>
            <ac:spMk id="10" creationId="{781A1B3A-0B13-D6A5-6152-8F84386F6C34}"/>
          </ac:spMkLst>
        </pc:spChg>
        <pc:spChg chg="del">
          <ac:chgData name="yan hanada" userId="5497a0e7ab43a911" providerId="LiveId" clId="{43B545FA-C911-47F8-B644-CB9241BC89CC}" dt="2022-10-03T02:29:55.107" v="2313" actId="478"/>
          <ac:spMkLst>
            <pc:docMk/>
            <pc:sldMk cId="615073177" sldId="443"/>
            <ac:spMk id="12" creationId="{2893C867-3D05-F3CC-30E1-22A7EE5F5FE1}"/>
          </ac:spMkLst>
        </pc:spChg>
        <pc:spChg chg="del">
          <ac:chgData name="yan hanada" userId="5497a0e7ab43a911" providerId="LiveId" clId="{43B545FA-C911-47F8-B644-CB9241BC89CC}" dt="2022-10-03T02:29:55.107" v="2313" actId="478"/>
          <ac:spMkLst>
            <pc:docMk/>
            <pc:sldMk cId="615073177" sldId="443"/>
            <ac:spMk id="13" creationId="{46AA9F14-6B1F-6455-FF63-20F81C1E2892}"/>
          </ac:spMkLst>
        </pc:spChg>
        <pc:spChg chg="del">
          <ac:chgData name="yan hanada" userId="5497a0e7ab43a911" providerId="LiveId" clId="{43B545FA-C911-47F8-B644-CB9241BC89CC}" dt="2022-10-03T02:29:55.107" v="2313" actId="478"/>
          <ac:spMkLst>
            <pc:docMk/>
            <pc:sldMk cId="615073177" sldId="443"/>
            <ac:spMk id="14" creationId="{8C0E8643-886E-E3AC-CA2D-60ECDBA51F9C}"/>
          </ac:spMkLst>
        </pc:spChg>
        <pc:spChg chg="add mod">
          <ac:chgData name="yan hanada" userId="5497a0e7ab43a911" providerId="LiveId" clId="{43B545FA-C911-47F8-B644-CB9241BC89CC}" dt="2022-10-03T02:40:53.785" v="2562" actId="14100"/>
          <ac:spMkLst>
            <pc:docMk/>
            <pc:sldMk cId="615073177" sldId="443"/>
            <ac:spMk id="15" creationId="{80BD48D1-96C4-8D3E-12DE-7FB1F72E4DA0}"/>
          </ac:spMkLst>
        </pc:spChg>
        <pc:spChg chg="add mod">
          <ac:chgData name="yan hanada" userId="5497a0e7ab43a911" providerId="LiveId" clId="{43B545FA-C911-47F8-B644-CB9241BC89CC}" dt="2022-10-03T02:40:45.548" v="2559" actId="14100"/>
          <ac:spMkLst>
            <pc:docMk/>
            <pc:sldMk cId="615073177" sldId="443"/>
            <ac:spMk id="16" creationId="{0A6D9199-3C1F-000C-F49D-713596710615}"/>
          </ac:spMkLst>
        </pc:spChg>
        <pc:spChg chg="add mod">
          <ac:chgData name="yan hanada" userId="5497a0e7ab43a911" providerId="LiveId" clId="{43B545FA-C911-47F8-B644-CB9241BC89CC}" dt="2022-10-03T02:40:23.135" v="2553" actId="1036"/>
          <ac:spMkLst>
            <pc:docMk/>
            <pc:sldMk cId="615073177" sldId="443"/>
            <ac:spMk id="42" creationId="{384E9E42-AF6E-8289-B62D-9A39D65CBE40}"/>
          </ac:spMkLst>
        </pc:spChg>
        <pc:spChg chg="add mod">
          <ac:chgData name="yan hanada" userId="5497a0e7ab43a911" providerId="LiveId" clId="{43B545FA-C911-47F8-B644-CB9241BC89CC}" dt="2022-10-03T02:40:23.135" v="2553" actId="1036"/>
          <ac:spMkLst>
            <pc:docMk/>
            <pc:sldMk cId="615073177" sldId="443"/>
            <ac:spMk id="44" creationId="{D04A3263-8E21-FF85-6515-06210217CCD8}"/>
          </ac:spMkLst>
        </pc:spChg>
        <pc:graphicFrameChg chg="del">
          <ac:chgData name="yan hanada" userId="5497a0e7ab43a911" providerId="LiveId" clId="{43B545FA-C911-47F8-B644-CB9241BC89CC}" dt="2022-10-03T02:29:56.966" v="2314" actId="478"/>
          <ac:graphicFrameMkLst>
            <pc:docMk/>
            <pc:sldMk cId="615073177" sldId="443"/>
            <ac:graphicFrameMk id="4" creationId="{D3400FD3-8BDC-AFB1-59D7-A9AE57A9BC51}"/>
          </ac:graphicFrameMkLst>
        </pc:graphicFrameChg>
        <pc:graphicFrameChg chg="add mod">
          <ac:chgData name="yan hanada" userId="5497a0e7ab43a911" providerId="LiveId" clId="{43B545FA-C911-47F8-B644-CB9241BC89CC}" dt="2022-10-03T02:40:23.135" v="2553" actId="1036"/>
          <ac:graphicFrameMkLst>
            <pc:docMk/>
            <pc:sldMk cId="615073177" sldId="443"/>
            <ac:graphicFrameMk id="5" creationId="{65D2AF39-D400-470D-B96C-87F68955D875}"/>
          </ac:graphicFrameMkLst>
        </pc:graphicFrameChg>
        <pc:picChg chg="del">
          <ac:chgData name="yan hanada" userId="5497a0e7ab43a911" providerId="LiveId" clId="{43B545FA-C911-47F8-B644-CB9241BC89CC}" dt="2022-10-03T02:29:52.129" v="2312" actId="478"/>
          <ac:picMkLst>
            <pc:docMk/>
            <pc:sldMk cId="615073177" sldId="443"/>
            <ac:picMk id="6" creationId="{AAB7C7C7-E57B-B633-8A40-8B02F44AF648}"/>
          </ac:picMkLst>
        </pc:picChg>
        <pc:picChg chg="del">
          <ac:chgData name="yan hanada" userId="5497a0e7ab43a911" providerId="LiveId" clId="{43B545FA-C911-47F8-B644-CB9241BC89CC}" dt="2022-10-03T02:29:52.129" v="2312" actId="478"/>
          <ac:picMkLst>
            <pc:docMk/>
            <pc:sldMk cId="615073177" sldId="443"/>
            <ac:picMk id="11" creationId="{74BE2CF7-54C0-BF29-E338-F5C4DF10D2F7}"/>
          </ac:picMkLst>
        </pc:picChg>
        <pc:cxnChg chg="add mod">
          <ac:chgData name="yan hanada" userId="5497a0e7ab43a911" providerId="LiveId" clId="{43B545FA-C911-47F8-B644-CB9241BC89CC}" dt="2022-10-03T02:41:35.802" v="2564" actId="208"/>
          <ac:cxnSpMkLst>
            <pc:docMk/>
            <pc:sldMk cId="615073177" sldId="443"/>
            <ac:cxnSpMk id="18" creationId="{2D8AD2F0-B9EC-785B-4EC1-F233D8F16F7C}"/>
          </ac:cxnSpMkLst>
        </pc:cxnChg>
        <pc:cxnChg chg="add mod">
          <ac:chgData name="yan hanada" userId="5497a0e7ab43a911" providerId="LiveId" clId="{43B545FA-C911-47F8-B644-CB9241BC89CC}" dt="2022-10-03T02:41:32.375" v="2563" actId="208"/>
          <ac:cxnSpMkLst>
            <pc:docMk/>
            <pc:sldMk cId="615073177" sldId="443"/>
            <ac:cxnSpMk id="20" creationId="{06305491-3709-ABD4-A293-27E4CA5C687B}"/>
          </ac:cxnSpMkLst>
        </pc:cxnChg>
        <pc:cxnChg chg="add mod">
          <ac:chgData name="yan hanada" userId="5497a0e7ab43a911" providerId="LiveId" clId="{43B545FA-C911-47F8-B644-CB9241BC89CC}" dt="2022-10-03T02:41:32.375" v="2563" actId="208"/>
          <ac:cxnSpMkLst>
            <pc:docMk/>
            <pc:sldMk cId="615073177" sldId="443"/>
            <ac:cxnSpMk id="23" creationId="{C3DD88B9-0DBA-9634-BA6F-2E132D1D26FA}"/>
          </ac:cxnSpMkLst>
        </pc:cxnChg>
        <pc:cxnChg chg="add mod">
          <ac:chgData name="yan hanada" userId="5497a0e7ab43a911" providerId="LiveId" clId="{43B545FA-C911-47F8-B644-CB9241BC89CC}" dt="2022-10-03T02:41:32.375" v="2563" actId="208"/>
          <ac:cxnSpMkLst>
            <pc:docMk/>
            <pc:sldMk cId="615073177" sldId="443"/>
            <ac:cxnSpMk id="26" creationId="{51187860-F1B6-51A5-BDAA-C3F4A5F32DC3}"/>
          </ac:cxnSpMkLst>
        </pc:cxnChg>
        <pc:cxnChg chg="add mod">
          <ac:chgData name="yan hanada" userId="5497a0e7ab43a911" providerId="LiveId" clId="{43B545FA-C911-47F8-B644-CB9241BC89CC}" dt="2022-10-03T02:41:39.589" v="2565" actId="208"/>
          <ac:cxnSpMkLst>
            <pc:docMk/>
            <pc:sldMk cId="615073177" sldId="443"/>
            <ac:cxnSpMk id="38" creationId="{AAC651F7-29B1-C334-A724-6BE5968DB988}"/>
          </ac:cxnSpMkLst>
        </pc:cxnChg>
      </pc:sldChg>
      <pc:sldChg chg="addSp modSp new del mod">
        <pc:chgData name="yan hanada" userId="5497a0e7ab43a911" providerId="LiveId" clId="{43B545FA-C911-47F8-B644-CB9241BC89CC}" dt="2022-10-03T02:54:44.936" v="2918" actId="47"/>
        <pc:sldMkLst>
          <pc:docMk/>
          <pc:sldMk cId="4043612074" sldId="444"/>
        </pc:sldMkLst>
        <pc:spChg chg="mod">
          <ac:chgData name="yan hanada" userId="5497a0e7ab43a911" providerId="LiveId" clId="{43B545FA-C911-47F8-B644-CB9241BC89CC}" dt="2022-10-03T02:38:40.693" v="2534" actId="20577"/>
          <ac:spMkLst>
            <pc:docMk/>
            <pc:sldMk cId="4043612074" sldId="444"/>
            <ac:spMk id="2" creationId="{F8F1FE93-0C19-5A4A-BF82-62875C391C4F}"/>
          </ac:spMkLst>
        </pc:spChg>
        <pc:spChg chg="mod">
          <ac:chgData name="yan hanada" userId="5497a0e7ab43a911" providerId="LiveId" clId="{43B545FA-C911-47F8-B644-CB9241BC89CC}" dt="2022-10-03T02:44:33.503" v="2612" actId="1076"/>
          <ac:spMkLst>
            <pc:docMk/>
            <pc:sldMk cId="4043612074" sldId="444"/>
            <ac:spMk id="3" creationId="{C2955324-BC5A-BEF9-5824-60E22CED3FA6}"/>
          </ac:spMkLst>
        </pc:spChg>
        <pc:graphicFrameChg chg="add mod modGraphic">
          <ac:chgData name="yan hanada" userId="5497a0e7ab43a911" providerId="LiveId" clId="{43B545FA-C911-47F8-B644-CB9241BC89CC}" dt="2022-10-03T02:45:01.823" v="2620" actId="12385"/>
          <ac:graphicFrameMkLst>
            <pc:docMk/>
            <pc:sldMk cId="4043612074" sldId="444"/>
            <ac:graphicFrameMk id="4" creationId="{2C0E1AF8-326E-9956-4BA5-9F8A0B676067}"/>
          </ac:graphicFrameMkLst>
        </pc:graphicFrameChg>
      </pc:sldChg>
      <pc:sldChg chg="addSp delSp modSp add mod ord">
        <pc:chgData name="yan hanada" userId="5497a0e7ab43a911" providerId="LiveId" clId="{43B545FA-C911-47F8-B644-CB9241BC89CC}" dt="2022-10-03T02:50:03.201" v="2789" actId="21"/>
        <pc:sldMkLst>
          <pc:docMk/>
          <pc:sldMk cId="1556744333" sldId="445"/>
        </pc:sldMkLst>
        <pc:spChg chg="mod">
          <ac:chgData name="yan hanada" userId="5497a0e7ab43a911" providerId="LiveId" clId="{43B545FA-C911-47F8-B644-CB9241BC89CC}" dt="2022-10-03T02:47:24.818" v="2660" actId="20577"/>
          <ac:spMkLst>
            <pc:docMk/>
            <pc:sldMk cId="1556744333" sldId="445"/>
            <ac:spMk id="3" creationId="{C2955324-BC5A-BEF9-5824-60E22CED3FA6}"/>
          </ac:spMkLst>
        </pc:spChg>
        <pc:spChg chg="add del mod">
          <ac:chgData name="yan hanada" userId="5497a0e7ab43a911" providerId="LiveId" clId="{43B545FA-C911-47F8-B644-CB9241BC89CC}" dt="2022-10-03T02:50:03.201" v="2789" actId="21"/>
          <ac:spMkLst>
            <pc:docMk/>
            <pc:sldMk cId="1556744333" sldId="445"/>
            <ac:spMk id="7" creationId="{85FC1437-422B-8D27-54BE-1CE35B4E40B2}"/>
          </ac:spMkLst>
        </pc:spChg>
        <pc:graphicFrameChg chg="mod modGraphic">
          <ac:chgData name="yan hanada" userId="5497a0e7ab43a911" providerId="LiveId" clId="{43B545FA-C911-47F8-B644-CB9241BC89CC}" dt="2022-10-03T02:46:23.902" v="2637" actId="1076"/>
          <ac:graphicFrameMkLst>
            <pc:docMk/>
            <pc:sldMk cId="1556744333" sldId="445"/>
            <ac:graphicFrameMk id="4" creationId="{2C0E1AF8-326E-9956-4BA5-9F8A0B676067}"/>
          </ac:graphicFrameMkLst>
        </pc:graphicFrameChg>
        <pc:picChg chg="add mod">
          <ac:chgData name="yan hanada" userId="5497a0e7ab43a911" providerId="LiveId" clId="{43B545FA-C911-47F8-B644-CB9241BC89CC}" dt="2022-10-03T02:47:30.677" v="2662" actId="1076"/>
          <ac:picMkLst>
            <pc:docMk/>
            <pc:sldMk cId="1556744333" sldId="445"/>
            <ac:picMk id="6" creationId="{520231EB-E4C8-A4B0-296B-0F7B61A2F211}"/>
          </ac:picMkLst>
        </pc:picChg>
      </pc:sldChg>
      <pc:sldChg chg="addSp modSp add modAnim">
        <pc:chgData name="yan hanada" userId="5497a0e7ab43a911" providerId="LiveId" clId="{43B545FA-C911-47F8-B644-CB9241BC89CC}" dt="2022-10-03T02:55:21.604" v="2921"/>
        <pc:sldMkLst>
          <pc:docMk/>
          <pc:sldMk cId="360928844" sldId="446"/>
        </pc:sldMkLst>
        <pc:spChg chg="add mod">
          <ac:chgData name="yan hanada" userId="5497a0e7ab43a911" providerId="LiveId" clId="{43B545FA-C911-47F8-B644-CB9241BC89CC}" dt="2022-10-03T02:50:04.123" v="2790"/>
          <ac:spMkLst>
            <pc:docMk/>
            <pc:sldMk cId="360928844" sldId="446"/>
            <ac:spMk id="5" creationId="{F21E6A14-A413-C54E-562E-C233B7E6FDCB}"/>
          </ac:spMkLst>
        </pc:spChg>
      </pc:sldChg>
      <pc:sldChg chg="addSp modSp new mod">
        <pc:chgData name="yan hanada" userId="5497a0e7ab43a911" providerId="LiveId" clId="{43B545FA-C911-47F8-B644-CB9241BC89CC}" dt="2022-10-03T02:52:08.395" v="2890" actId="20577"/>
        <pc:sldMkLst>
          <pc:docMk/>
          <pc:sldMk cId="3842822745" sldId="447"/>
        </pc:sldMkLst>
        <pc:spChg chg="mod">
          <ac:chgData name="yan hanada" userId="5497a0e7ab43a911" providerId="LiveId" clId="{43B545FA-C911-47F8-B644-CB9241BC89CC}" dt="2022-10-03T02:50:16.303" v="2792"/>
          <ac:spMkLst>
            <pc:docMk/>
            <pc:sldMk cId="3842822745" sldId="447"/>
            <ac:spMk id="2" creationId="{8142F567-D3E4-C367-57D7-21F7EE1607FA}"/>
          </ac:spMkLst>
        </pc:spChg>
        <pc:spChg chg="mod">
          <ac:chgData name="yan hanada" userId="5497a0e7ab43a911" providerId="LiveId" clId="{43B545FA-C911-47F8-B644-CB9241BC89CC}" dt="2022-10-03T02:52:08.395" v="2890" actId="20577"/>
          <ac:spMkLst>
            <pc:docMk/>
            <pc:sldMk cId="3842822745" sldId="447"/>
            <ac:spMk id="3" creationId="{1B500453-AA0A-E406-402C-89DB26128424}"/>
          </ac:spMkLst>
        </pc:spChg>
        <pc:spChg chg="add mod">
          <ac:chgData name="yan hanada" userId="5497a0e7ab43a911" providerId="LiveId" clId="{43B545FA-C911-47F8-B644-CB9241BC89CC}" dt="2022-10-03T02:51:08.498" v="2813" actId="1076"/>
          <ac:spMkLst>
            <pc:docMk/>
            <pc:sldMk cId="3842822745" sldId="447"/>
            <ac:spMk id="7" creationId="{1B9D483F-5876-A67F-2CAB-7175B53077E7}"/>
          </ac:spMkLst>
        </pc:spChg>
        <pc:picChg chg="add mod">
          <ac:chgData name="yan hanada" userId="5497a0e7ab43a911" providerId="LiveId" clId="{43B545FA-C911-47F8-B644-CB9241BC89CC}" dt="2022-10-03T02:50:52.434" v="2805" actId="1076"/>
          <ac:picMkLst>
            <pc:docMk/>
            <pc:sldMk cId="3842822745" sldId="447"/>
            <ac:picMk id="5" creationId="{CC6F2D37-3CB6-C501-77FD-3E7A8039FF98}"/>
          </ac:picMkLst>
        </pc:picChg>
      </pc:sldChg>
      <pc:sldChg chg="addSp delSp modSp new mod ord">
        <pc:chgData name="yan hanada" userId="5497a0e7ab43a911" providerId="LiveId" clId="{43B545FA-C911-47F8-B644-CB9241BC89CC}" dt="2022-10-03T03:46:15.407" v="3226" actId="1076"/>
        <pc:sldMkLst>
          <pc:docMk/>
          <pc:sldMk cId="2719584849" sldId="448"/>
        </pc:sldMkLst>
        <pc:spChg chg="mod">
          <ac:chgData name="yan hanada" userId="5497a0e7ab43a911" providerId="LiveId" clId="{43B545FA-C911-47F8-B644-CB9241BC89CC}" dt="2022-10-03T02:53:06.865" v="2894"/>
          <ac:spMkLst>
            <pc:docMk/>
            <pc:sldMk cId="2719584849" sldId="448"/>
            <ac:spMk id="2" creationId="{CB1DE17D-8BFA-9797-5F60-0B29A5A4BD82}"/>
          </ac:spMkLst>
        </pc:spChg>
        <pc:spChg chg="del mod">
          <ac:chgData name="yan hanada" userId="5497a0e7ab43a911" providerId="LiveId" clId="{43B545FA-C911-47F8-B644-CB9241BC89CC}" dt="2022-10-03T03:45:45.421" v="3213" actId="478"/>
          <ac:spMkLst>
            <pc:docMk/>
            <pc:sldMk cId="2719584849" sldId="448"/>
            <ac:spMk id="3" creationId="{B4AA255C-EA93-1C2D-BAE7-54D70DE2A843}"/>
          </ac:spMkLst>
        </pc:spChg>
        <pc:spChg chg="add mod">
          <ac:chgData name="yan hanada" userId="5497a0e7ab43a911" providerId="LiveId" clId="{43B545FA-C911-47F8-B644-CB9241BC89CC}" dt="2022-10-03T03:45:50.924" v="3216" actId="21"/>
          <ac:spMkLst>
            <pc:docMk/>
            <pc:sldMk cId="2719584849" sldId="448"/>
            <ac:spMk id="9" creationId="{8233F56F-B078-380B-413F-0E7D30B479B3}"/>
          </ac:spMkLst>
        </pc:spChg>
        <pc:spChg chg="add mod">
          <ac:chgData name="yan hanada" userId="5497a0e7ab43a911" providerId="LiveId" clId="{43B545FA-C911-47F8-B644-CB9241BC89CC}" dt="2022-10-03T03:46:15.407" v="3226" actId="1076"/>
          <ac:spMkLst>
            <pc:docMk/>
            <pc:sldMk cId="2719584849" sldId="448"/>
            <ac:spMk id="15" creationId="{CC458D0F-1D18-DCEC-57A8-193487152BE8}"/>
          </ac:spMkLst>
        </pc:spChg>
        <pc:spChg chg="add mod">
          <ac:chgData name="yan hanada" userId="5497a0e7ab43a911" providerId="LiveId" clId="{43B545FA-C911-47F8-B644-CB9241BC89CC}" dt="2022-10-03T03:46:01.312" v="3222" actId="1076"/>
          <ac:spMkLst>
            <pc:docMk/>
            <pc:sldMk cId="2719584849" sldId="448"/>
            <ac:spMk id="17" creationId="{73CF3DB1-2721-2764-5C5A-1FDEA4063757}"/>
          </ac:spMkLst>
        </pc:spChg>
        <pc:picChg chg="add del mod">
          <ac:chgData name="yan hanada" userId="5497a0e7ab43a911" providerId="LiveId" clId="{43B545FA-C911-47F8-B644-CB9241BC89CC}" dt="2022-10-03T02:53:18.990" v="2898"/>
          <ac:picMkLst>
            <pc:docMk/>
            <pc:sldMk cId="2719584849" sldId="448"/>
            <ac:picMk id="4" creationId="{AC892EF8-F1DD-FF51-ECCD-3AC2A92F9F43}"/>
          </ac:picMkLst>
        </pc:picChg>
        <pc:picChg chg="add del mod">
          <ac:chgData name="yan hanada" userId="5497a0e7ab43a911" providerId="LiveId" clId="{43B545FA-C911-47F8-B644-CB9241BC89CC}" dt="2022-10-03T02:53:18.990" v="2898"/>
          <ac:picMkLst>
            <pc:docMk/>
            <pc:sldMk cId="2719584849" sldId="448"/>
            <ac:picMk id="5" creationId="{DFEFB229-0F4B-F54C-3495-B147DA828009}"/>
          </ac:picMkLst>
        </pc:picChg>
        <pc:picChg chg="add del mod">
          <ac:chgData name="yan hanada" userId="5497a0e7ab43a911" providerId="LiveId" clId="{43B545FA-C911-47F8-B644-CB9241BC89CC}" dt="2022-10-03T02:53:18.990" v="2898"/>
          <ac:picMkLst>
            <pc:docMk/>
            <pc:sldMk cId="2719584849" sldId="448"/>
            <ac:picMk id="6" creationId="{9DC751DB-525B-4280-F5CB-CA84D7E2EEEA}"/>
          </ac:picMkLst>
        </pc:picChg>
        <pc:picChg chg="add del mod">
          <ac:chgData name="yan hanada" userId="5497a0e7ab43a911" providerId="LiveId" clId="{43B545FA-C911-47F8-B644-CB9241BC89CC}" dt="2022-10-03T03:07:32.162" v="3141" actId="478"/>
          <ac:picMkLst>
            <pc:docMk/>
            <pc:sldMk cId="2719584849" sldId="448"/>
            <ac:picMk id="7" creationId="{9356464B-2C05-1956-E444-71A26E15E6B0}"/>
          </ac:picMkLst>
        </pc:picChg>
        <pc:picChg chg="add del mod">
          <ac:chgData name="yan hanada" userId="5497a0e7ab43a911" providerId="LiveId" clId="{43B545FA-C911-47F8-B644-CB9241BC89CC}" dt="2022-10-03T03:07:32.162" v="3141" actId="478"/>
          <ac:picMkLst>
            <pc:docMk/>
            <pc:sldMk cId="2719584849" sldId="448"/>
            <ac:picMk id="8" creationId="{A13D775E-BB13-938B-092B-E5D8B2DBE620}"/>
          </ac:picMkLst>
        </pc:picChg>
        <pc:picChg chg="add mod">
          <ac:chgData name="yan hanada" userId="5497a0e7ab43a911" providerId="LiveId" clId="{43B545FA-C911-47F8-B644-CB9241BC89CC}" dt="2022-10-03T03:46:15.407" v="3226" actId="1076"/>
          <ac:picMkLst>
            <pc:docMk/>
            <pc:sldMk cId="2719584849" sldId="448"/>
            <ac:picMk id="11" creationId="{575DC845-D0B0-1CBC-D2E2-6A786B7CE224}"/>
          </ac:picMkLst>
        </pc:picChg>
        <pc:picChg chg="add mod">
          <ac:chgData name="yan hanada" userId="5497a0e7ab43a911" providerId="LiveId" clId="{43B545FA-C911-47F8-B644-CB9241BC89CC}" dt="2022-10-03T03:36:48.247" v="3148" actId="14100"/>
          <ac:picMkLst>
            <pc:docMk/>
            <pc:sldMk cId="2719584849" sldId="448"/>
            <ac:picMk id="13" creationId="{3BE01955-0DCD-7714-5031-A39315C23576}"/>
          </ac:picMkLst>
        </pc:picChg>
      </pc:sldChg>
      <pc:sldChg chg="addSp delSp modSp new mod">
        <pc:chgData name="yan hanada" userId="5497a0e7ab43a911" providerId="LiveId" clId="{43B545FA-C911-47F8-B644-CB9241BC89CC}" dt="2022-10-03T03:48:14.748" v="3278" actId="255"/>
        <pc:sldMkLst>
          <pc:docMk/>
          <pc:sldMk cId="1270933338" sldId="449"/>
        </pc:sldMkLst>
        <pc:spChg chg="mod">
          <ac:chgData name="yan hanada" userId="5497a0e7ab43a911" providerId="LiveId" clId="{43B545FA-C911-47F8-B644-CB9241BC89CC}" dt="2022-10-03T02:53:28.283" v="2909" actId="20577"/>
          <ac:spMkLst>
            <pc:docMk/>
            <pc:sldMk cId="1270933338" sldId="449"/>
            <ac:spMk id="2" creationId="{252F6933-5A4D-C88C-A050-95B0052E007C}"/>
          </ac:spMkLst>
        </pc:spChg>
        <pc:spChg chg="del mod">
          <ac:chgData name="yan hanada" userId="5497a0e7ab43a911" providerId="LiveId" clId="{43B545FA-C911-47F8-B644-CB9241BC89CC}" dt="2022-10-03T03:46:41.264" v="3231" actId="478"/>
          <ac:spMkLst>
            <pc:docMk/>
            <pc:sldMk cId="1270933338" sldId="449"/>
            <ac:spMk id="3" creationId="{5E1981AD-B76E-ED06-A69B-BA36E34A5C03}"/>
          </ac:spMkLst>
        </pc:spChg>
        <pc:spChg chg="add mod">
          <ac:chgData name="yan hanada" userId="5497a0e7ab43a911" providerId="LiveId" clId="{43B545FA-C911-47F8-B644-CB9241BC89CC}" dt="2022-10-03T03:47:07.736" v="3241" actId="21"/>
          <ac:spMkLst>
            <pc:docMk/>
            <pc:sldMk cId="1270933338" sldId="449"/>
            <ac:spMk id="11" creationId="{C80E193C-53F0-E5A6-5760-038EC723C8B9}"/>
          </ac:spMkLst>
        </pc:spChg>
        <pc:spChg chg="add mod">
          <ac:chgData name="yan hanada" userId="5497a0e7ab43a911" providerId="LiveId" clId="{43B545FA-C911-47F8-B644-CB9241BC89CC}" dt="2022-10-03T03:48:14.748" v="3278" actId="255"/>
          <ac:spMkLst>
            <pc:docMk/>
            <pc:sldMk cId="1270933338" sldId="449"/>
            <ac:spMk id="12" creationId="{778470FA-52E5-C302-C228-9AAD7153803B}"/>
          </ac:spMkLst>
        </pc:spChg>
        <pc:spChg chg="add mod">
          <ac:chgData name="yan hanada" userId="5497a0e7ab43a911" providerId="LiveId" clId="{43B545FA-C911-47F8-B644-CB9241BC89CC}" dt="2022-10-03T03:47:31.919" v="3247" actId="1076"/>
          <ac:spMkLst>
            <pc:docMk/>
            <pc:sldMk cId="1270933338" sldId="449"/>
            <ac:spMk id="14" creationId="{7747D9BF-DB19-CCE3-AECA-C9833BBE3C48}"/>
          </ac:spMkLst>
        </pc:spChg>
        <pc:spChg chg="add mod">
          <ac:chgData name="yan hanada" userId="5497a0e7ab43a911" providerId="LiveId" clId="{43B545FA-C911-47F8-B644-CB9241BC89CC}" dt="2022-10-03T03:47:37.746" v="3248" actId="1076"/>
          <ac:spMkLst>
            <pc:docMk/>
            <pc:sldMk cId="1270933338" sldId="449"/>
            <ac:spMk id="15" creationId="{50D22755-6940-D3B3-6AEF-777BF1E3FD9D}"/>
          </ac:spMkLst>
        </pc:spChg>
        <pc:picChg chg="add del mod">
          <ac:chgData name="yan hanada" userId="5497a0e7ab43a911" providerId="LiveId" clId="{43B545FA-C911-47F8-B644-CB9241BC89CC}" dt="2022-10-03T03:37:37.490" v="3151" actId="478"/>
          <ac:picMkLst>
            <pc:docMk/>
            <pc:sldMk cId="1270933338" sldId="449"/>
            <ac:picMk id="4" creationId="{5DA51D07-8EAE-9F94-9B59-ECC4A0269F3A}"/>
          </ac:picMkLst>
        </pc:picChg>
        <pc:picChg chg="add del mod">
          <ac:chgData name="yan hanada" userId="5497a0e7ab43a911" providerId="LiveId" clId="{43B545FA-C911-47F8-B644-CB9241BC89CC}" dt="2022-10-03T03:37:37.490" v="3151" actId="478"/>
          <ac:picMkLst>
            <pc:docMk/>
            <pc:sldMk cId="1270933338" sldId="449"/>
            <ac:picMk id="5" creationId="{37499E66-0B2D-00D1-DA95-EFF52F9101A4}"/>
          </ac:picMkLst>
        </pc:picChg>
        <pc:picChg chg="add del mod">
          <ac:chgData name="yan hanada" userId="5497a0e7ab43a911" providerId="LiveId" clId="{43B545FA-C911-47F8-B644-CB9241BC89CC}" dt="2022-10-03T03:37:37.490" v="3151" actId="478"/>
          <ac:picMkLst>
            <pc:docMk/>
            <pc:sldMk cId="1270933338" sldId="449"/>
            <ac:picMk id="6" creationId="{B8C4A0C0-31C3-84F0-942B-A4C1EF59F04B}"/>
          </ac:picMkLst>
        </pc:picChg>
        <pc:picChg chg="add mod">
          <ac:chgData name="yan hanada" userId="5497a0e7ab43a911" providerId="LiveId" clId="{43B545FA-C911-47F8-B644-CB9241BC89CC}" dt="2022-10-03T03:47:31.919" v="3247" actId="1076"/>
          <ac:picMkLst>
            <pc:docMk/>
            <pc:sldMk cId="1270933338" sldId="449"/>
            <ac:picMk id="8" creationId="{32F7B62D-CE43-2AAE-4A04-3B116679F730}"/>
          </ac:picMkLst>
        </pc:picChg>
        <pc:picChg chg="add mod">
          <ac:chgData name="yan hanada" userId="5497a0e7ab43a911" providerId="LiveId" clId="{43B545FA-C911-47F8-B644-CB9241BC89CC}" dt="2022-10-03T03:47:37.746" v="3248" actId="1076"/>
          <ac:picMkLst>
            <pc:docMk/>
            <pc:sldMk cId="1270933338" sldId="449"/>
            <ac:picMk id="10" creationId="{F6AD0EC6-546D-EEBE-67D7-38C94F4AA04E}"/>
          </ac:picMkLst>
        </pc:picChg>
      </pc:sldChg>
      <pc:sldChg chg="addSp delSp modSp add del mod ord">
        <pc:chgData name="yan hanada" userId="5497a0e7ab43a911" providerId="LiveId" clId="{43B545FA-C911-47F8-B644-CB9241BC89CC}" dt="2022-10-03T03:06:44.007" v="3126" actId="47"/>
        <pc:sldMkLst>
          <pc:docMk/>
          <pc:sldMk cId="2907349641" sldId="450"/>
        </pc:sldMkLst>
        <pc:picChg chg="add mod">
          <ac:chgData name="yan hanada" userId="5497a0e7ab43a911" providerId="LiveId" clId="{43B545FA-C911-47F8-B644-CB9241BC89CC}" dt="2022-10-03T02:53:48.323" v="2916"/>
          <ac:picMkLst>
            <pc:docMk/>
            <pc:sldMk cId="2907349641" sldId="450"/>
            <ac:picMk id="4" creationId="{C5D66C66-FD8F-5B8B-825A-DC7CA59A6B02}"/>
          </ac:picMkLst>
        </pc:picChg>
        <pc:picChg chg="add mod">
          <ac:chgData name="yan hanada" userId="5497a0e7ab43a911" providerId="LiveId" clId="{43B545FA-C911-47F8-B644-CB9241BC89CC}" dt="2022-10-03T02:53:48.323" v="2916"/>
          <ac:picMkLst>
            <pc:docMk/>
            <pc:sldMk cId="2907349641" sldId="450"/>
            <ac:picMk id="5" creationId="{6A199617-CCAF-76A6-2DBC-8DB685BA8CBE}"/>
          </ac:picMkLst>
        </pc:picChg>
        <pc:picChg chg="del">
          <ac:chgData name="yan hanada" userId="5497a0e7ab43a911" providerId="LiveId" clId="{43B545FA-C911-47F8-B644-CB9241BC89CC}" dt="2022-10-03T02:53:47.985" v="2915" actId="478"/>
          <ac:picMkLst>
            <pc:docMk/>
            <pc:sldMk cId="2907349641" sldId="450"/>
            <ac:picMk id="7" creationId="{9356464B-2C05-1956-E444-71A26E15E6B0}"/>
          </ac:picMkLst>
        </pc:picChg>
        <pc:picChg chg="del">
          <ac:chgData name="yan hanada" userId="5497a0e7ab43a911" providerId="LiveId" clId="{43B545FA-C911-47F8-B644-CB9241BC89CC}" dt="2022-10-03T02:53:47.985" v="2915" actId="478"/>
          <ac:picMkLst>
            <pc:docMk/>
            <pc:sldMk cId="2907349641" sldId="450"/>
            <ac:picMk id="8" creationId="{A13D775E-BB13-938B-092B-E5D8B2DBE620}"/>
          </ac:picMkLst>
        </pc:picChg>
      </pc:sldChg>
      <pc:sldChg chg="addSp delSp modSp add mod">
        <pc:chgData name="yan hanada" userId="5497a0e7ab43a911" providerId="LiveId" clId="{43B545FA-C911-47F8-B644-CB9241BC89CC}" dt="2022-10-03T03:05:07.550" v="3121" actId="20577"/>
        <pc:sldMkLst>
          <pc:docMk/>
          <pc:sldMk cId="908873744" sldId="451"/>
        </pc:sldMkLst>
        <pc:spChg chg="mod">
          <ac:chgData name="yan hanada" userId="5497a0e7ab43a911" providerId="LiveId" clId="{43B545FA-C911-47F8-B644-CB9241BC89CC}" dt="2022-10-03T03:04:05.896" v="3109" actId="1076"/>
          <ac:spMkLst>
            <pc:docMk/>
            <pc:sldMk cId="908873744" sldId="451"/>
            <ac:spMk id="3" creationId="{B4AA255C-EA93-1C2D-BAE7-54D70DE2A843}"/>
          </ac:spMkLst>
        </pc:spChg>
        <pc:graphicFrameChg chg="add mod modGraphic">
          <ac:chgData name="yan hanada" userId="5497a0e7ab43a911" providerId="LiveId" clId="{43B545FA-C911-47F8-B644-CB9241BC89CC}" dt="2022-10-03T03:05:07.550" v="3121" actId="20577"/>
          <ac:graphicFrameMkLst>
            <pc:docMk/>
            <pc:sldMk cId="908873744" sldId="451"/>
            <ac:graphicFrameMk id="4" creationId="{0B44F2B2-2FD5-6547-6DF0-70D766BF315A}"/>
          </ac:graphicFrameMkLst>
        </pc:graphicFrameChg>
        <pc:picChg chg="del">
          <ac:chgData name="yan hanada" userId="5497a0e7ab43a911" providerId="LiveId" clId="{43B545FA-C911-47F8-B644-CB9241BC89CC}" dt="2022-10-03T02:58:46.234" v="2972" actId="478"/>
          <ac:picMkLst>
            <pc:docMk/>
            <pc:sldMk cId="908873744" sldId="451"/>
            <ac:picMk id="7" creationId="{9356464B-2C05-1956-E444-71A26E15E6B0}"/>
          </ac:picMkLst>
        </pc:picChg>
        <pc:picChg chg="del">
          <ac:chgData name="yan hanada" userId="5497a0e7ab43a911" providerId="LiveId" clId="{43B545FA-C911-47F8-B644-CB9241BC89CC}" dt="2022-10-03T02:58:46.234" v="2972" actId="478"/>
          <ac:picMkLst>
            <pc:docMk/>
            <pc:sldMk cId="908873744" sldId="451"/>
            <ac:picMk id="8" creationId="{A13D775E-BB13-938B-092B-E5D8B2DBE620}"/>
          </ac:picMkLst>
        </pc:picChg>
      </pc:sldChg>
      <pc:sldChg chg="addSp delSp modSp new mod">
        <pc:chgData name="yan hanada" userId="5497a0e7ab43a911" providerId="LiveId" clId="{43B545FA-C911-47F8-B644-CB9241BC89CC}" dt="2022-10-03T03:52:10.562" v="3332" actId="13822"/>
        <pc:sldMkLst>
          <pc:docMk/>
          <pc:sldMk cId="640452877" sldId="452"/>
        </pc:sldMkLst>
        <pc:spChg chg="mod">
          <ac:chgData name="yan hanada" userId="5497a0e7ab43a911" providerId="LiveId" clId="{43B545FA-C911-47F8-B644-CB9241BC89CC}" dt="2022-10-03T03:48:49.928" v="3284"/>
          <ac:spMkLst>
            <pc:docMk/>
            <pc:sldMk cId="640452877" sldId="452"/>
            <ac:spMk id="2" creationId="{A7C01403-F063-DCF4-55FB-29CAEE644420}"/>
          </ac:spMkLst>
        </pc:spChg>
        <pc:spChg chg="del">
          <ac:chgData name="yan hanada" userId="5497a0e7ab43a911" providerId="LiveId" clId="{43B545FA-C911-47F8-B644-CB9241BC89CC}" dt="2022-10-03T03:49:17.561" v="3285" actId="1032"/>
          <ac:spMkLst>
            <pc:docMk/>
            <pc:sldMk cId="640452877" sldId="452"/>
            <ac:spMk id="3" creationId="{16ADDAEF-7137-669B-BD98-10BA0A63CFE8}"/>
          </ac:spMkLst>
        </pc:spChg>
        <pc:graphicFrameChg chg="add mod modGraphic">
          <ac:chgData name="yan hanada" userId="5497a0e7ab43a911" providerId="LiveId" clId="{43B545FA-C911-47F8-B644-CB9241BC89CC}" dt="2022-10-03T03:51:31.703" v="3325" actId="403"/>
          <ac:graphicFrameMkLst>
            <pc:docMk/>
            <pc:sldMk cId="640452877" sldId="452"/>
            <ac:graphicFrameMk id="4" creationId="{7C4E0501-0299-4D0F-3D19-52FEA8B92E0C}"/>
          </ac:graphicFrameMkLst>
        </pc:graphicFrameChg>
        <pc:picChg chg="add mod">
          <ac:chgData name="yan hanada" userId="5497a0e7ab43a911" providerId="LiveId" clId="{43B545FA-C911-47F8-B644-CB9241BC89CC}" dt="2022-10-03T03:51:56.280" v="3329" actId="1076"/>
          <ac:picMkLst>
            <pc:docMk/>
            <pc:sldMk cId="640452877" sldId="452"/>
            <ac:picMk id="6" creationId="{FF87CC10-3309-D9F4-E3DB-ABCCAF187F88}"/>
          </ac:picMkLst>
        </pc:picChg>
        <pc:cxnChg chg="add mod">
          <ac:chgData name="yan hanada" userId="5497a0e7ab43a911" providerId="LiveId" clId="{43B545FA-C911-47F8-B644-CB9241BC89CC}" dt="2022-10-03T03:52:10.562" v="3332" actId="13822"/>
          <ac:cxnSpMkLst>
            <pc:docMk/>
            <pc:sldMk cId="640452877" sldId="452"/>
            <ac:cxnSpMk id="8" creationId="{19244179-E72E-2CC5-7CA5-396447ACE47A}"/>
          </ac:cxnSpMkLst>
        </pc:cxnChg>
      </pc:sldChg>
      <pc:sldChg chg="addSp delSp modSp add del mod">
        <pc:chgData name="yan hanada" userId="5497a0e7ab43a911" providerId="LiveId" clId="{43B545FA-C911-47F8-B644-CB9241BC89CC}" dt="2022-10-03T03:45:32.958" v="3210" actId="47"/>
        <pc:sldMkLst>
          <pc:docMk/>
          <pc:sldMk cId="1781799406" sldId="452"/>
        </pc:sldMkLst>
        <pc:spChg chg="mod">
          <ac:chgData name="yan hanada" userId="5497a0e7ab43a911" providerId="LiveId" clId="{43B545FA-C911-47F8-B644-CB9241BC89CC}" dt="2022-10-03T03:43:10.934" v="3166"/>
          <ac:spMkLst>
            <pc:docMk/>
            <pc:sldMk cId="1781799406" sldId="452"/>
            <ac:spMk id="2" creationId="{CB1DE17D-8BFA-9797-5F60-0B29A5A4BD82}"/>
          </ac:spMkLst>
        </pc:spChg>
        <pc:spChg chg="del mod">
          <ac:chgData name="yan hanada" userId="5497a0e7ab43a911" providerId="LiveId" clId="{43B545FA-C911-47F8-B644-CB9241BC89CC}" dt="2022-10-03T03:44:54.271" v="3199" actId="21"/>
          <ac:spMkLst>
            <pc:docMk/>
            <pc:sldMk cId="1781799406" sldId="452"/>
            <ac:spMk id="3" creationId="{B4AA255C-EA93-1C2D-BAE7-54D70DE2A843}"/>
          </ac:spMkLst>
        </pc:spChg>
        <pc:spChg chg="add mod">
          <ac:chgData name="yan hanada" userId="5497a0e7ab43a911" providerId="LiveId" clId="{43B545FA-C911-47F8-B644-CB9241BC89CC}" dt="2022-10-03T03:44:54.271" v="3199" actId="21"/>
          <ac:spMkLst>
            <pc:docMk/>
            <pc:sldMk cId="1781799406" sldId="452"/>
            <ac:spMk id="6" creationId="{CD085B87-8D7D-D09F-0D79-591D2CED57F2}"/>
          </ac:spMkLst>
        </pc:spChg>
      </pc:sldChg>
      <pc:sldMasterChg chg="del delSldLayout">
        <pc:chgData name="yan hanada" userId="5497a0e7ab43a911" providerId="LiveId" clId="{43B545FA-C911-47F8-B644-CB9241BC89CC}" dt="2022-10-03T02:53:50.637" v="2917" actId="47"/>
        <pc:sldMasterMkLst>
          <pc:docMk/>
          <pc:sldMasterMk cId="2159645916" sldId="2147483660"/>
        </pc:sldMasterMkLst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3590689561" sldId="2147483661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3458081025" sldId="2147483662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3094960457" sldId="2147483663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3434562856" sldId="2147483664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1742501264" sldId="2147483665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1941265270" sldId="2147483666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2376572892" sldId="2147483667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2795248009" sldId="2147483668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841251304" sldId="2147483669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1950911721" sldId="2147483670"/>
          </pc:sldLayoutMkLst>
        </pc:sldLayoutChg>
        <pc:sldLayoutChg chg="del">
          <pc:chgData name="yan hanada" userId="5497a0e7ab43a911" providerId="LiveId" clId="{43B545FA-C911-47F8-B644-CB9241BC89CC}" dt="2022-10-03T02:53:50.637" v="2917" actId="47"/>
          <pc:sldLayoutMkLst>
            <pc:docMk/>
            <pc:sldMasterMk cId="2159645916" sldId="2147483660"/>
            <pc:sldLayoutMk cId="3335559609" sldId="2147483671"/>
          </pc:sldLayoutMkLst>
        </pc:sldLayoutChg>
      </pc:sldMasterChg>
    </pc:docChg>
  </pc:docChgLst>
  <pc:docChgLst>
    <pc:chgData name="yan hanada" userId="5497a0e7ab43a911" providerId="LiveId" clId="{1575DA2D-1312-40D2-836F-32B0756A426E}"/>
    <pc:docChg chg="undo custSel modSld">
      <pc:chgData name="yan hanada" userId="5497a0e7ab43a911" providerId="LiveId" clId="{1575DA2D-1312-40D2-836F-32B0756A426E}" dt="2022-10-11T16:02:13.412" v="270" actId="20577"/>
      <pc:docMkLst>
        <pc:docMk/>
      </pc:docMkLst>
      <pc:sldChg chg="modNotesTx">
        <pc:chgData name="yan hanada" userId="5497a0e7ab43a911" providerId="LiveId" clId="{1575DA2D-1312-40D2-836F-32B0756A426E}" dt="2022-10-11T15:26:25.001" v="265" actId="20577"/>
        <pc:sldMkLst>
          <pc:docMk/>
          <pc:sldMk cId="1658973139" sldId="420"/>
        </pc:sldMkLst>
      </pc:sldChg>
      <pc:sldChg chg="modNotesTx">
        <pc:chgData name="yan hanada" userId="5497a0e7ab43a911" providerId="LiveId" clId="{1575DA2D-1312-40D2-836F-32B0756A426E}" dt="2022-10-11T11:25:41.159" v="1" actId="20577"/>
        <pc:sldMkLst>
          <pc:docMk/>
          <pc:sldMk cId="2681596944" sldId="423"/>
        </pc:sldMkLst>
      </pc:sldChg>
      <pc:sldChg chg="modNotesTx">
        <pc:chgData name="yan hanada" userId="5497a0e7ab43a911" providerId="LiveId" clId="{1575DA2D-1312-40D2-836F-32B0756A426E}" dt="2022-10-11T13:45:15.164" v="218" actId="20577"/>
        <pc:sldMkLst>
          <pc:docMk/>
          <pc:sldMk cId="1719877341" sldId="430"/>
        </pc:sldMkLst>
      </pc:sldChg>
      <pc:sldChg chg="modNotesTx">
        <pc:chgData name="yan hanada" userId="5497a0e7ab43a911" providerId="LiveId" clId="{1575DA2D-1312-40D2-836F-32B0756A426E}" dt="2022-10-11T12:10:42.081" v="187" actId="20577"/>
        <pc:sldMkLst>
          <pc:docMk/>
          <pc:sldMk cId="1899462475" sldId="432"/>
        </pc:sldMkLst>
      </pc:sldChg>
      <pc:sldChg chg="modNotesTx">
        <pc:chgData name="yan hanada" userId="5497a0e7ab43a911" providerId="LiveId" clId="{1575DA2D-1312-40D2-836F-32B0756A426E}" dt="2022-10-11T11:27:11.702" v="61" actId="20577"/>
        <pc:sldMkLst>
          <pc:docMk/>
          <pc:sldMk cId="1799244889" sldId="434"/>
        </pc:sldMkLst>
      </pc:sldChg>
      <pc:sldChg chg="modNotesTx">
        <pc:chgData name="yan hanada" userId="5497a0e7ab43a911" providerId="LiveId" clId="{1575DA2D-1312-40D2-836F-32B0756A426E}" dt="2022-10-11T13:45:57.187" v="264" actId="20577"/>
        <pc:sldMkLst>
          <pc:docMk/>
          <pc:sldMk cId="1140155525" sldId="435"/>
        </pc:sldMkLst>
      </pc:sldChg>
      <pc:sldChg chg="modNotesTx">
        <pc:chgData name="yan hanada" userId="5497a0e7ab43a911" providerId="LiveId" clId="{1575DA2D-1312-40D2-836F-32B0756A426E}" dt="2022-10-11T11:27:47.797" v="74" actId="20577"/>
        <pc:sldMkLst>
          <pc:docMk/>
          <pc:sldMk cId="3520895226" sldId="440"/>
        </pc:sldMkLst>
      </pc:sldChg>
      <pc:sldChg chg="modNotesTx">
        <pc:chgData name="yan hanada" userId="5497a0e7ab43a911" providerId="LiveId" clId="{1575DA2D-1312-40D2-836F-32B0756A426E}" dt="2022-10-11T11:28:18.966" v="83" actId="20577"/>
        <pc:sldMkLst>
          <pc:docMk/>
          <pc:sldMk cId="3424332810" sldId="441"/>
        </pc:sldMkLst>
      </pc:sldChg>
      <pc:sldChg chg="modNotesTx">
        <pc:chgData name="yan hanada" userId="5497a0e7ab43a911" providerId="LiveId" clId="{1575DA2D-1312-40D2-836F-32B0756A426E}" dt="2022-10-11T11:28:42.030" v="98" actId="20577"/>
        <pc:sldMkLst>
          <pc:docMk/>
          <pc:sldMk cId="615073177" sldId="443"/>
        </pc:sldMkLst>
      </pc:sldChg>
      <pc:sldChg chg="modNotesTx">
        <pc:chgData name="yan hanada" userId="5497a0e7ab43a911" providerId="LiveId" clId="{1575DA2D-1312-40D2-836F-32B0756A426E}" dt="2022-10-11T11:29:43.127" v="153" actId="20577"/>
        <pc:sldMkLst>
          <pc:docMk/>
          <pc:sldMk cId="1556744333" sldId="445"/>
        </pc:sldMkLst>
      </pc:sldChg>
      <pc:sldChg chg="modNotesTx">
        <pc:chgData name="yan hanada" userId="5497a0e7ab43a911" providerId="LiveId" clId="{1575DA2D-1312-40D2-836F-32B0756A426E}" dt="2022-10-11T11:30:26.503" v="156" actId="20577"/>
        <pc:sldMkLst>
          <pc:docMk/>
          <pc:sldMk cId="3842822745" sldId="447"/>
        </pc:sldMkLst>
      </pc:sldChg>
      <pc:sldChg chg="modNotesTx">
        <pc:chgData name="yan hanada" userId="5497a0e7ab43a911" providerId="LiveId" clId="{1575DA2D-1312-40D2-836F-32B0756A426E}" dt="2022-10-11T11:30:42.310" v="160" actId="20577"/>
        <pc:sldMkLst>
          <pc:docMk/>
          <pc:sldMk cId="1270933338" sldId="449"/>
        </pc:sldMkLst>
      </pc:sldChg>
      <pc:sldChg chg="modNotesTx">
        <pc:chgData name="yan hanada" userId="5497a0e7ab43a911" providerId="LiveId" clId="{1575DA2D-1312-40D2-836F-32B0756A426E}" dt="2022-10-11T16:02:13.412" v="270" actId="20577"/>
        <pc:sldMkLst>
          <pc:docMk/>
          <pc:sldMk cId="3689045835" sldId="454"/>
        </pc:sldMkLst>
      </pc:sldChg>
    </pc:docChg>
  </pc:docChgLst>
  <pc:docChgLst>
    <pc:chgData name="799407151@qq.com" userId="5497a0e7ab43a911" providerId="LiveId" clId="{837B40D1-397A-4140-9043-1CEE4614F936}"/>
    <pc:docChg chg="undo redo custSel delSld modSld">
      <pc:chgData name="799407151@qq.com" userId="5497a0e7ab43a911" providerId="LiveId" clId="{837B40D1-397A-4140-9043-1CEE4614F936}" dt="2020-07-09T09:14:00.175" v="717" actId="20577"/>
      <pc:docMkLst>
        <pc:docMk/>
      </pc:docMkLst>
      <pc:sldChg chg="modNotesTx">
        <pc:chgData name="799407151@qq.com" userId="5497a0e7ab43a911" providerId="LiveId" clId="{837B40D1-397A-4140-9043-1CEE4614F936}" dt="2020-07-09T09:03:16.927" v="634" actId="20577"/>
        <pc:sldMkLst>
          <pc:docMk/>
          <pc:sldMk cId="2289866318" sldId="256"/>
        </pc:sldMkLst>
      </pc:sldChg>
      <pc:sldChg chg="modNotesTx">
        <pc:chgData name="799407151@qq.com" userId="5497a0e7ab43a911" providerId="LiveId" clId="{837B40D1-397A-4140-9043-1CEE4614F936}" dt="2020-07-08T08:43:46.536" v="480" actId="20577"/>
        <pc:sldMkLst>
          <pc:docMk/>
          <pc:sldMk cId="1973836716" sldId="267"/>
        </pc:sldMkLst>
      </pc:sldChg>
      <pc:sldChg chg="addSp delSp modSp mod">
        <pc:chgData name="799407151@qq.com" userId="5497a0e7ab43a911" providerId="LiveId" clId="{837B40D1-397A-4140-9043-1CEE4614F936}" dt="2020-07-07T12:27:22.589" v="367" actId="114"/>
        <pc:sldMkLst>
          <pc:docMk/>
          <pc:sldMk cId="860706905" sldId="280"/>
        </pc:sldMkLst>
        <pc:spChg chg="mod">
          <ac:chgData name="799407151@qq.com" userId="5497a0e7ab43a911" providerId="LiveId" clId="{837B40D1-397A-4140-9043-1CEE4614F936}" dt="2020-07-07T12:22:25.276" v="254" actId="14100"/>
          <ac:spMkLst>
            <pc:docMk/>
            <pc:sldMk cId="860706905" sldId="280"/>
            <ac:spMk id="20" creationId="{90CF878B-8B52-400D-8CD6-19D3427551F2}"/>
          </ac:spMkLst>
        </pc:spChg>
        <pc:graphicFrameChg chg="add mod modGraphic">
          <ac:chgData name="799407151@qq.com" userId="5497a0e7ab43a911" providerId="LiveId" clId="{837B40D1-397A-4140-9043-1CEE4614F936}" dt="2020-07-07T12:27:22.589" v="367" actId="114"/>
          <ac:graphicFrameMkLst>
            <pc:docMk/>
            <pc:sldMk cId="860706905" sldId="280"/>
            <ac:graphicFrameMk id="5" creationId="{BE138DA8-1C28-462C-B0EA-5FF327F467F2}"/>
          </ac:graphicFrameMkLst>
        </pc:graphicFrameChg>
        <pc:graphicFrameChg chg="del">
          <ac:chgData name="799407151@qq.com" userId="5497a0e7ab43a911" providerId="LiveId" clId="{837B40D1-397A-4140-9043-1CEE4614F936}" dt="2020-07-07T12:22:05.648" v="247" actId="478"/>
          <ac:graphicFrameMkLst>
            <pc:docMk/>
            <pc:sldMk cId="860706905" sldId="280"/>
            <ac:graphicFrameMk id="22" creationId="{56EA110A-C8F2-4097-8D5F-A586C5333D01}"/>
          </ac:graphicFrameMkLst>
        </pc:graphicFrameChg>
      </pc:sldChg>
      <pc:sldChg chg="modNotesTx">
        <pc:chgData name="799407151@qq.com" userId="5497a0e7ab43a911" providerId="LiveId" clId="{837B40D1-397A-4140-9043-1CEE4614F936}" dt="2020-07-08T08:42:10.356" v="419" actId="20577"/>
        <pc:sldMkLst>
          <pc:docMk/>
          <pc:sldMk cId="2525501415" sldId="297"/>
        </pc:sldMkLst>
      </pc:sldChg>
      <pc:sldChg chg="modNotesTx">
        <pc:chgData name="799407151@qq.com" userId="5497a0e7ab43a911" providerId="LiveId" clId="{837B40D1-397A-4140-9043-1CEE4614F936}" dt="2020-07-08T08:43:51.207" v="481" actId="20577"/>
        <pc:sldMkLst>
          <pc:docMk/>
          <pc:sldMk cId="3586968236" sldId="300"/>
        </pc:sldMkLst>
      </pc:sldChg>
      <pc:sldChg chg="modSp mod modAnim modNotesTx">
        <pc:chgData name="799407151@qq.com" userId="5497a0e7ab43a911" providerId="LiveId" clId="{837B40D1-397A-4140-9043-1CEE4614F936}" dt="2020-07-08T08:43:38.539" v="479" actId="20577"/>
        <pc:sldMkLst>
          <pc:docMk/>
          <pc:sldMk cId="184435021" sldId="320"/>
        </pc:sldMkLst>
        <pc:spChg chg="mod">
          <ac:chgData name="799407151@qq.com" userId="5497a0e7ab43a911" providerId="LiveId" clId="{837B40D1-397A-4140-9043-1CEE4614F936}" dt="2020-07-07T11:48:24.262" v="207" actId="20577"/>
          <ac:spMkLst>
            <pc:docMk/>
            <pc:sldMk cId="184435021" sldId="320"/>
            <ac:spMk id="3" creationId="{00000000-0000-0000-0000-000000000000}"/>
          </ac:spMkLst>
        </pc:spChg>
      </pc:sldChg>
      <pc:sldChg chg="addSp delSp modSp mod modNotesTx">
        <pc:chgData name="799407151@qq.com" userId="5497a0e7ab43a911" providerId="LiveId" clId="{837B40D1-397A-4140-9043-1CEE4614F936}" dt="2020-07-09T09:13:25.240" v="637"/>
        <pc:sldMkLst>
          <pc:docMk/>
          <pc:sldMk cId="3780260670" sldId="346"/>
        </pc:sldMkLst>
        <pc:spChg chg="add del mod">
          <ac:chgData name="799407151@qq.com" userId="5497a0e7ab43a911" providerId="LiveId" clId="{837B40D1-397A-4140-9043-1CEE4614F936}" dt="2020-07-06T12:26:05.150" v="29"/>
          <ac:spMkLst>
            <pc:docMk/>
            <pc:sldMk cId="3780260670" sldId="346"/>
            <ac:spMk id="3" creationId="{AD608359-B249-47B9-B5E5-79E8BF5FC9E4}"/>
          </ac:spMkLst>
        </pc:spChg>
        <pc:spChg chg="add del mod">
          <ac:chgData name="799407151@qq.com" userId="5497a0e7ab43a911" providerId="LiveId" clId="{837B40D1-397A-4140-9043-1CEE4614F936}" dt="2020-07-06T12:25:30.538" v="19" actId="21"/>
          <ac:spMkLst>
            <pc:docMk/>
            <pc:sldMk cId="3780260670" sldId="346"/>
            <ac:spMk id="5" creationId="{7D75432B-33D2-4457-BB73-39CD8F9EDFBF}"/>
          </ac:spMkLst>
        </pc:spChg>
        <pc:spChg chg="add mod">
          <ac:chgData name="799407151@qq.com" userId="5497a0e7ab43a911" providerId="LiveId" clId="{837B40D1-397A-4140-9043-1CEE4614F936}" dt="2020-07-06T12:26:32.896" v="35" actId="403"/>
          <ac:spMkLst>
            <pc:docMk/>
            <pc:sldMk cId="3780260670" sldId="346"/>
            <ac:spMk id="6" creationId="{CD01D4B9-EF71-4D29-869A-3917EF22B69D}"/>
          </ac:spMkLst>
        </pc:spChg>
        <pc:graphicFrameChg chg="mod">
          <ac:chgData name="799407151@qq.com" userId="5497a0e7ab43a911" providerId="LiveId" clId="{837B40D1-397A-4140-9043-1CEE4614F936}" dt="2020-07-09T09:13:25.240" v="637"/>
          <ac:graphicFrameMkLst>
            <pc:docMk/>
            <pc:sldMk cId="3780260670" sldId="346"/>
            <ac:graphicFrameMk id="15" creationId="{E3A06704-E698-4BBA-A00C-F34D24B90F11}"/>
          </ac:graphicFrameMkLst>
        </pc:graphicFrameChg>
      </pc:sldChg>
      <pc:sldChg chg="modSp mod modNotesTx">
        <pc:chgData name="799407151@qq.com" userId="5497a0e7ab43a911" providerId="LiveId" clId="{837B40D1-397A-4140-9043-1CEE4614F936}" dt="2020-07-09T09:14:00.175" v="717" actId="20577"/>
        <pc:sldMkLst>
          <pc:docMk/>
          <pc:sldMk cId="276606" sldId="347"/>
        </pc:sldMkLst>
        <pc:spChg chg="mod">
          <ac:chgData name="799407151@qq.com" userId="5497a0e7ab43a911" providerId="LiveId" clId="{837B40D1-397A-4140-9043-1CEE4614F936}" dt="2020-07-07T12:20:54.768" v="245" actId="13822"/>
          <ac:spMkLst>
            <pc:docMk/>
            <pc:sldMk cId="276606" sldId="347"/>
            <ac:spMk id="3" creationId="{00000000-0000-0000-0000-000000000000}"/>
          </ac:spMkLst>
        </pc:spChg>
        <pc:spChg chg="mod">
          <ac:chgData name="799407151@qq.com" userId="5497a0e7ab43a911" providerId="LiveId" clId="{837B40D1-397A-4140-9043-1CEE4614F936}" dt="2020-07-07T12:21:03.678" v="246" actId="13822"/>
          <ac:spMkLst>
            <pc:docMk/>
            <pc:sldMk cId="276606" sldId="347"/>
            <ac:spMk id="11" creationId="{0C3C8B68-9065-4926-A45C-DB81B439CC61}"/>
          </ac:spMkLst>
        </pc:spChg>
        <pc:spChg chg="mod">
          <ac:chgData name="799407151@qq.com" userId="5497a0e7ab43a911" providerId="LiveId" clId="{837B40D1-397A-4140-9043-1CEE4614F936}" dt="2020-07-07T12:20:02.842" v="233" actId="208"/>
          <ac:spMkLst>
            <pc:docMk/>
            <pc:sldMk cId="276606" sldId="347"/>
            <ac:spMk id="18" creationId="{2C3144AA-9A28-4DC7-A46D-946C31E84AE1}"/>
          </ac:spMkLst>
        </pc:spChg>
        <pc:spChg chg="mod">
          <ac:chgData name="799407151@qq.com" userId="5497a0e7ab43a911" providerId="LiveId" clId="{837B40D1-397A-4140-9043-1CEE4614F936}" dt="2020-07-07T12:20:02.842" v="233" actId="208"/>
          <ac:spMkLst>
            <pc:docMk/>
            <pc:sldMk cId="276606" sldId="347"/>
            <ac:spMk id="91" creationId="{0C3C8B68-9065-4926-A45C-DB81B439CC61}"/>
          </ac:spMkLst>
        </pc:spChg>
        <pc:spChg chg="mod">
          <ac:chgData name="799407151@qq.com" userId="5497a0e7ab43a911" providerId="LiveId" clId="{837B40D1-397A-4140-9043-1CEE4614F936}" dt="2020-07-07T12:20:02.842" v="233" actId="208"/>
          <ac:spMkLst>
            <pc:docMk/>
            <pc:sldMk cId="276606" sldId="347"/>
            <ac:spMk id="92" creationId="{B482CE58-FF96-4D08-99D9-3C3603F9C60A}"/>
          </ac:spMkLst>
        </pc:spChg>
        <pc:spChg chg="mod">
          <ac:chgData name="799407151@qq.com" userId="5497a0e7ab43a911" providerId="LiveId" clId="{837B40D1-397A-4140-9043-1CEE4614F936}" dt="2020-07-07T12:18:47.202" v="211"/>
          <ac:spMkLst>
            <pc:docMk/>
            <pc:sldMk cId="276606" sldId="347"/>
            <ac:spMk id="160" creationId="{20C3DC22-6C6A-4892-8C9F-0A990AD02578}"/>
          </ac:spMkLst>
        </pc:spChg>
        <pc:picChg chg="mod modCrop">
          <ac:chgData name="799407151@qq.com" userId="5497a0e7ab43a911" providerId="LiveId" clId="{837B40D1-397A-4140-9043-1CEE4614F936}" dt="2020-07-07T12:19:29.672" v="225" actId="1076"/>
          <ac:picMkLst>
            <pc:docMk/>
            <pc:sldMk cId="276606" sldId="347"/>
            <ac:picMk id="158" creationId="{5E54E68C-C4BB-4658-9BF1-4BB05323D33B}"/>
          </ac:picMkLst>
        </pc:picChg>
      </pc:sldChg>
      <pc:sldChg chg="modNotesTx">
        <pc:chgData name="799407151@qq.com" userId="5497a0e7ab43a911" providerId="LiveId" clId="{837B40D1-397A-4140-9043-1CEE4614F936}" dt="2020-07-08T08:44:52.517" v="556" actId="20577"/>
        <pc:sldMkLst>
          <pc:docMk/>
          <pc:sldMk cId="1902979761" sldId="353"/>
        </pc:sldMkLst>
      </pc:sldChg>
      <pc:sldChg chg="modNotesTx">
        <pc:chgData name="799407151@qq.com" userId="5497a0e7ab43a911" providerId="LiveId" clId="{837B40D1-397A-4140-9043-1CEE4614F936}" dt="2020-07-08T08:44:00.102" v="486" actId="20577"/>
        <pc:sldMkLst>
          <pc:docMk/>
          <pc:sldMk cId="27700617" sldId="354"/>
        </pc:sldMkLst>
      </pc:sldChg>
      <pc:sldChg chg="modSp mod">
        <pc:chgData name="799407151@qq.com" userId="5497a0e7ab43a911" providerId="LiveId" clId="{837B40D1-397A-4140-9043-1CEE4614F936}" dt="2020-07-08T08:47:51.598" v="587" actId="12385"/>
        <pc:sldMkLst>
          <pc:docMk/>
          <pc:sldMk cId="3141652940" sldId="355"/>
        </pc:sldMkLst>
        <pc:graphicFrameChg chg="modGraphic">
          <ac:chgData name="799407151@qq.com" userId="5497a0e7ab43a911" providerId="LiveId" clId="{837B40D1-397A-4140-9043-1CEE4614F936}" dt="2020-07-08T08:47:51.598" v="587" actId="12385"/>
          <ac:graphicFrameMkLst>
            <pc:docMk/>
            <pc:sldMk cId="3141652940" sldId="355"/>
            <ac:graphicFrameMk id="8" creationId="{94FF090D-B94E-4410-B348-181D52159620}"/>
          </ac:graphicFrameMkLst>
        </pc:graphicFrameChg>
      </pc:sldChg>
      <pc:sldChg chg="addSp delSp modSp del mod">
        <pc:chgData name="799407151@qq.com" userId="5497a0e7ab43a911" providerId="LiveId" clId="{837B40D1-397A-4140-9043-1CEE4614F936}" dt="2020-07-07T12:26:07.053" v="359" actId="47"/>
        <pc:sldMkLst>
          <pc:docMk/>
          <pc:sldMk cId="90325720" sldId="359"/>
        </pc:sldMkLst>
        <pc:spChg chg="add del mod">
          <ac:chgData name="799407151@qq.com" userId="5497a0e7ab43a911" providerId="LiveId" clId="{837B40D1-397A-4140-9043-1CEE4614F936}" dt="2020-07-07T12:25:56.050" v="343" actId="21"/>
          <ac:spMkLst>
            <pc:docMk/>
            <pc:sldMk cId="90325720" sldId="359"/>
            <ac:spMk id="3" creationId="{00000000-0000-0000-0000-000000000000}"/>
          </ac:spMkLst>
        </pc:spChg>
        <pc:spChg chg="add del mod">
          <ac:chgData name="799407151@qq.com" userId="5497a0e7ab43a911" providerId="LiveId" clId="{837B40D1-397A-4140-9043-1CEE4614F936}" dt="2020-07-07T12:25:56.050" v="343" actId="21"/>
          <ac:spMkLst>
            <pc:docMk/>
            <pc:sldMk cId="90325720" sldId="359"/>
            <ac:spMk id="7" creationId="{7935D53D-DF53-454B-B3C6-1B9E9A7608F8}"/>
          </ac:spMkLst>
        </pc:spChg>
        <pc:graphicFrameChg chg="del modGraphic">
          <ac:chgData name="799407151@qq.com" userId="5497a0e7ab43a911" providerId="LiveId" clId="{837B40D1-397A-4140-9043-1CEE4614F936}" dt="2020-07-07T12:23:32.037" v="273" actId="478"/>
          <ac:graphicFrameMkLst>
            <pc:docMk/>
            <pc:sldMk cId="90325720" sldId="359"/>
            <ac:graphicFrameMk id="4" creationId="{56473D75-BD61-4BA9-81FE-97ABFB7AE1A5}"/>
          </ac:graphicFrameMkLst>
        </pc:graphicFrameChg>
        <pc:graphicFrameChg chg="add del mod modGraphic">
          <ac:chgData name="799407151@qq.com" userId="5497a0e7ab43a911" providerId="LiveId" clId="{837B40D1-397A-4140-9043-1CEE4614F936}" dt="2020-07-07T12:23:55.409" v="289" actId="478"/>
          <ac:graphicFrameMkLst>
            <pc:docMk/>
            <pc:sldMk cId="90325720" sldId="359"/>
            <ac:graphicFrameMk id="5" creationId="{C92A2BC9-A7BA-4607-8F3C-6E76274AE695}"/>
          </ac:graphicFrameMkLst>
        </pc:graphicFrameChg>
      </pc:sldChg>
      <pc:sldChg chg="modNotesTx">
        <pc:chgData name="799407151@qq.com" userId="5497a0e7ab43a911" providerId="LiveId" clId="{837B40D1-397A-4140-9043-1CEE4614F936}" dt="2020-07-08T08:45:55.110" v="567" actId="6549"/>
        <pc:sldMkLst>
          <pc:docMk/>
          <pc:sldMk cId="3555238612" sldId="363"/>
        </pc:sldMkLst>
      </pc:sldChg>
      <pc:sldChg chg="modNotesTx">
        <pc:chgData name="799407151@qq.com" userId="5497a0e7ab43a911" providerId="LiveId" clId="{837B40D1-397A-4140-9043-1CEE4614F936}" dt="2020-07-08T02:34:20.732" v="381" actId="20577"/>
        <pc:sldMkLst>
          <pc:docMk/>
          <pc:sldMk cId="417368118" sldId="366"/>
        </pc:sldMkLst>
      </pc:sldChg>
      <pc:sldChg chg="modNotesTx">
        <pc:chgData name="799407151@qq.com" userId="5497a0e7ab43a911" providerId="LiveId" clId="{837B40D1-397A-4140-9043-1CEE4614F936}" dt="2020-07-08T08:41:21.218" v="418" actId="20577"/>
        <pc:sldMkLst>
          <pc:docMk/>
          <pc:sldMk cId="2531872950" sldId="368"/>
        </pc:sldMkLst>
      </pc:sldChg>
      <pc:sldChg chg="addSp delSp modSp mod modAnim">
        <pc:chgData name="799407151@qq.com" userId="5497a0e7ab43a911" providerId="LiveId" clId="{837B40D1-397A-4140-9043-1CEE4614F936}" dt="2020-07-08T08:46:53.169" v="573"/>
        <pc:sldMkLst>
          <pc:docMk/>
          <pc:sldMk cId="2700575811" sldId="371"/>
        </pc:sldMkLst>
        <pc:spChg chg="mod">
          <ac:chgData name="799407151@qq.com" userId="5497a0e7ab43a911" providerId="LiveId" clId="{837B40D1-397A-4140-9043-1CEE4614F936}" dt="2020-07-07T12:26:48.277" v="364" actId="14100"/>
          <ac:spMkLst>
            <pc:docMk/>
            <pc:sldMk cId="2700575811" sldId="371"/>
            <ac:spMk id="3" creationId="{00000000-0000-0000-0000-000000000000}"/>
          </ac:spMkLst>
        </pc:spChg>
        <pc:spChg chg="add del mod">
          <ac:chgData name="799407151@qq.com" userId="5497a0e7ab43a911" providerId="LiveId" clId="{837B40D1-397A-4140-9043-1CEE4614F936}" dt="2020-07-07T12:26:44.307" v="363" actId="14100"/>
          <ac:spMkLst>
            <pc:docMk/>
            <pc:sldMk cId="2700575811" sldId="371"/>
            <ac:spMk id="5" creationId="{2420CD84-CAFF-4518-9907-1C4897E1E80E}"/>
          </ac:spMkLst>
        </pc:spChg>
        <pc:picChg chg="add mod">
          <ac:chgData name="799407151@qq.com" userId="5497a0e7ab43a911" providerId="LiveId" clId="{837B40D1-397A-4140-9043-1CEE4614F936}" dt="2020-07-07T12:26:51.028" v="365" actId="1076"/>
          <ac:picMkLst>
            <pc:docMk/>
            <pc:sldMk cId="2700575811" sldId="371"/>
            <ac:picMk id="6" creationId="{0A3095A0-20E0-40E6-B69B-627DE2930E66}"/>
          </ac:picMkLst>
        </pc:picChg>
        <pc:picChg chg="add del mod">
          <ac:chgData name="799407151@qq.com" userId="5497a0e7ab43a911" providerId="LiveId" clId="{837B40D1-397A-4140-9043-1CEE4614F936}" dt="2020-07-07T12:25:55.400" v="340" actId="478"/>
          <ac:picMkLst>
            <pc:docMk/>
            <pc:sldMk cId="2700575811" sldId="371"/>
            <ac:picMk id="7" creationId="{D2BC86C9-8132-4D0B-8A03-4024B152CF60}"/>
          </ac:picMkLst>
        </pc:picChg>
      </pc:sldChg>
      <pc:sldChg chg="modSp mod">
        <pc:chgData name="799407151@qq.com" userId="5497a0e7ab43a911" providerId="LiveId" clId="{837B40D1-397A-4140-9043-1CEE4614F936}" dt="2020-07-08T08:47:34.765" v="586" actId="1076"/>
        <pc:sldMkLst>
          <pc:docMk/>
          <pc:sldMk cId="1263710714" sldId="372"/>
        </pc:sldMkLst>
        <pc:spChg chg="mod">
          <ac:chgData name="799407151@qq.com" userId="5497a0e7ab43a911" providerId="LiveId" clId="{837B40D1-397A-4140-9043-1CEE4614F936}" dt="2020-07-08T08:47:27.374" v="584" actId="20577"/>
          <ac:spMkLst>
            <pc:docMk/>
            <pc:sldMk cId="1263710714" sldId="372"/>
            <ac:spMk id="3" creationId="{DD415F8F-7D88-4034-AEA4-D68DAAB9A6E4}"/>
          </ac:spMkLst>
        </pc:spChg>
        <pc:graphicFrameChg chg="mod modGraphic">
          <ac:chgData name="799407151@qq.com" userId="5497a0e7ab43a911" providerId="LiveId" clId="{837B40D1-397A-4140-9043-1CEE4614F936}" dt="2020-07-08T08:47:34.765" v="586" actId="1076"/>
          <ac:graphicFrameMkLst>
            <pc:docMk/>
            <pc:sldMk cId="1263710714" sldId="372"/>
            <ac:graphicFrameMk id="4" creationId="{E4E09B12-CFD1-4D4F-8123-0BEFE251714E}"/>
          </ac:graphicFrameMkLst>
        </pc:graphicFrameChg>
        <pc:graphicFrameChg chg="mod modGraphic">
          <ac:chgData name="799407151@qq.com" userId="5497a0e7ab43a911" providerId="LiveId" clId="{837B40D1-397A-4140-9043-1CEE4614F936}" dt="2020-07-08T08:47:32.054" v="585" actId="1076"/>
          <ac:graphicFrameMkLst>
            <pc:docMk/>
            <pc:sldMk cId="1263710714" sldId="372"/>
            <ac:graphicFrameMk id="5" creationId="{3D0359BD-E650-4FCC-A363-FE2C34061BB4}"/>
          </ac:graphicFrameMkLst>
        </pc:graphicFrameChg>
      </pc:sldChg>
    </pc:docChg>
  </pc:docChgLst>
  <pc:docChgLst>
    <pc:chgData name="yan hanada" userId="5497a0e7ab43a911" providerId="LiveId" clId="{87A73741-3E07-4C5A-80C6-84FF6BC0E748}"/>
    <pc:docChg chg="custSel modSld">
      <pc:chgData name="yan hanada" userId="5497a0e7ab43a911" providerId="LiveId" clId="{87A73741-3E07-4C5A-80C6-84FF6BC0E748}" dt="2022-10-06T02:06:28.867" v="78" actId="20577"/>
      <pc:docMkLst>
        <pc:docMk/>
      </pc:docMkLst>
      <pc:sldChg chg="delSp mod delAnim">
        <pc:chgData name="yan hanada" userId="5497a0e7ab43a911" providerId="LiveId" clId="{87A73741-3E07-4C5A-80C6-84FF6BC0E748}" dt="2022-10-05T12:51:25.507" v="32" actId="478"/>
        <pc:sldMkLst>
          <pc:docMk/>
          <pc:sldMk cId="3226505388" sldId="375"/>
        </pc:sldMkLst>
        <pc:picChg chg="del">
          <ac:chgData name="yan hanada" userId="5497a0e7ab43a911" providerId="LiveId" clId="{87A73741-3E07-4C5A-80C6-84FF6BC0E748}" dt="2022-10-05T12:51:25.507" v="32" actId="478"/>
          <ac:picMkLst>
            <pc:docMk/>
            <pc:sldMk cId="3226505388" sldId="375"/>
            <ac:picMk id="3" creationId="{18CD4F03-F06D-BB77-0143-01B5E6CB823A}"/>
          </ac:picMkLst>
        </pc:picChg>
      </pc:sldChg>
      <pc:sldChg chg="delSp mod delAnim modNotesTx">
        <pc:chgData name="yan hanada" userId="5497a0e7ab43a911" providerId="LiveId" clId="{87A73741-3E07-4C5A-80C6-84FF6BC0E748}" dt="2022-10-05T12:54:42.234" v="33"/>
        <pc:sldMkLst>
          <pc:docMk/>
          <pc:sldMk cId="1233229937" sldId="419"/>
        </pc:sldMkLst>
        <pc:picChg chg="del">
          <ac:chgData name="yan hanada" userId="5497a0e7ab43a911" providerId="LiveId" clId="{87A73741-3E07-4C5A-80C6-84FF6BC0E748}" dt="2022-10-05T12:50:29.418" v="3" actId="478"/>
          <ac:picMkLst>
            <pc:docMk/>
            <pc:sldMk cId="1233229937" sldId="419"/>
            <ac:picMk id="6" creationId="{4292497C-0591-97EC-6BC6-E22E2F1CAF45}"/>
          </ac:picMkLst>
        </pc:picChg>
      </pc:sldChg>
      <pc:sldChg chg="delSp mod delAnim">
        <pc:chgData name="yan hanada" userId="5497a0e7ab43a911" providerId="LiveId" clId="{87A73741-3E07-4C5A-80C6-84FF6BC0E748}" dt="2022-10-05T12:50:26.571" v="1" actId="478"/>
        <pc:sldMkLst>
          <pc:docMk/>
          <pc:sldMk cId="1658973139" sldId="420"/>
        </pc:sldMkLst>
        <pc:picChg chg="del">
          <ac:chgData name="yan hanada" userId="5497a0e7ab43a911" providerId="LiveId" clId="{87A73741-3E07-4C5A-80C6-84FF6BC0E748}" dt="2022-10-05T12:50:26.571" v="1" actId="478"/>
          <ac:picMkLst>
            <pc:docMk/>
            <pc:sldMk cId="1658973139" sldId="420"/>
            <ac:picMk id="7" creationId="{3DC2AD26-B033-39C2-DFDF-815FDD22CE21}"/>
          </ac:picMkLst>
        </pc:picChg>
      </pc:sldChg>
      <pc:sldChg chg="delSp mod delAnim">
        <pc:chgData name="yan hanada" userId="5497a0e7ab43a911" providerId="LiveId" clId="{87A73741-3E07-4C5A-80C6-84FF6BC0E748}" dt="2022-10-05T12:50:28.017" v="2" actId="478"/>
        <pc:sldMkLst>
          <pc:docMk/>
          <pc:sldMk cId="2707905982" sldId="421"/>
        </pc:sldMkLst>
        <pc:picChg chg="del">
          <ac:chgData name="yan hanada" userId="5497a0e7ab43a911" providerId="LiveId" clId="{87A73741-3E07-4C5A-80C6-84FF6BC0E748}" dt="2022-10-05T12:50:28.017" v="2" actId="478"/>
          <ac:picMkLst>
            <pc:docMk/>
            <pc:sldMk cId="2707905982" sldId="421"/>
            <ac:picMk id="6" creationId="{7480CA07-A39C-697B-1F2E-D634BFD1E1C9}"/>
          </ac:picMkLst>
        </pc:picChg>
      </pc:sldChg>
      <pc:sldChg chg="delSp mod delAnim">
        <pc:chgData name="yan hanada" userId="5497a0e7ab43a911" providerId="LiveId" clId="{87A73741-3E07-4C5A-80C6-84FF6BC0E748}" dt="2022-10-05T12:50:32.871" v="4" actId="478"/>
        <pc:sldMkLst>
          <pc:docMk/>
          <pc:sldMk cId="2681596944" sldId="423"/>
        </pc:sldMkLst>
        <pc:picChg chg="del">
          <ac:chgData name="yan hanada" userId="5497a0e7ab43a911" providerId="LiveId" clId="{87A73741-3E07-4C5A-80C6-84FF6BC0E748}" dt="2022-10-05T12:50:32.871" v="4" actId="478"/>
          <ac:picMkLst>
            <pc:docMk/>
            <pc:sldMk cId="2681596944" sldId="423"/>
            <ac:picMk id="4" creationId="{0E6C9B95-277E-6C76-6C1E-4F5C628B8920}"/>
          </ac:picMkLst>
        </pc:picChg>
      </pc:sldChg>
      <pc:sldChg chg="delSp mod delAnim modNotesTx">
        <pc:chgData name="yan hanada" userId="5497a0e7ab43a911" providerId="LiveId" clId="{87A73741-3E07-4C5A-80C6-84FF6BC0E748}" dt="2022-10-05T13:16:06.546" v="45" actId="20577"/>
        <pc:sldMkLst>
          <pc:docMk/>
          <pc:sldMk cId="936017603" sldId="425"/>
        </pc:sldMkLst>
        <pc:picChg chg="del">
          <ac:chgData name="yan hanada" userId="5497a0e7ab43a911" providerId="LiveId" clId="{87A73741-3E07-4C5A-80C6-84FF6BC0E748}" dt="2022-10-05T12:50:34.555" v="5" actId="478"/>
          <ac:picMkLst>
            <pc:docMk/>
            <pc:sldMk cId="936017603" sldId="425"/>
            <ac:picMk id="4" creationId="{70C86403-0108-660E-8656-049EE8A7A633}"/>
          </ac:picMkLst>
        </pc:picChg>
      </pc:sldChg>
      <pc:sldChg chg="delSp mod delAnim">
        <pc:chgData name="yan hanada" userId="5497a0e7ab43a911" providerId="LiveId" clId="{87A73741-3E07-4C5A-80C6-84FF6BC0E748}" dt="2022-10-05T12:50:41.172" v="8" actId="478"/>
        <pc:sldMkLst>
          <pc:docMk/>
          <pc:sldMk cId="1498861085" sldId="427"/>
        </pc:sldMkLst>
        <pc:picChg chg="del">
          <ac:chgData name="yan hanada" userId="5497a0e7ab43a911" providerId="LiveId" clId="{87A73741-3E07-4C5A-80C6-84FF6BC0E748}" dt="2022-10-05T12:50:41.172" v="8" actId="478"/>
          <ac:picMkLst>
            <pc:docMk/>
            <pc:sldMk cId="1498861085" sldId="427"/>
            <ac:picMk id="51" creationId="{E9217D99-2CC2-AD6F-F53E-EA1C69EA9834}"/>
          </ac:picMkLst>
        </pc:picChg>
      </pc:sldChg>
      <pc:sldChg chg="delSp mod delAnim">
        <pc:chgData name="yan hanada" userId="5497a0e7ab43a911" providerId="LiveId" clId="{87A73741-3E07-4C5A-80C6-84FF6BC0E748}" dt="2022-10-05T12:50:35.932" v="6" actId="478"/>
        <pc:sldMkLst>
          <pc:docMk/>
          <pc:sldMk cId="920936614" sldId="428"/>
        </pc:sldMkLst>
        <pc:picChg chg="del">
          <ac:chgData name="yan hanada" userId="5497a0e7ab43a911" providerId="LiveId" clId="{87A73741-3E07-4C5A-80C6-84FF6BC0E748}" dt="2022-10-05T12:50:35.932" v="6" actId="478"/>
          <ac:picMkLst>
            <pc:docMk/>
            <pc:sldMk cId="920936614" sldId="428"/>
            <ac:picMk id="6" creationId="{11B0D751-A735-CB52-CE52-F52940F4F622}"/>
          </ac:picMkLst>
        </pc:picChg>
      </pc:sldChg>
      <pc:sldChg chg="delSp mod delAnim">
        <pc:chgData name="yan hanada" userId="5497a0e7ab43a911" providerId="LiveId" clId="{87A73741-3E07-4C5A-80C6-84FF6BC0E748}" dt="2022-10-05T12:50:45.768" v="10" actId="478"/>
        <pc:sldMkLst>
          <pc:docMk/>
          <pc:sldMk cId="2012582461" sldId="429"/>
        </pc:sldMkLst>
        <pc:picChg chg="del">
          <ac:chgData name="yan hanada" userId="5497a0e7ab43a911" providerId="LiveId" clId="{87A73741-3E07-4C5A-80C6-84FF6BC0E748}" dt="2022-10-05T12:50:45.768" v="10" actId="478"/>
          <ac:picMkLst>
            <pc:docMk/>
            <pc:sldMk cId="2012582461" sldId="429"/>
            <ac:picMk id="4" creationId="{76016F7D-A2C6-BE30-0136-9C1CAA01A3E7}"/>
          </ac:picMkLst>
        </pc:picChg>
      </pc:sldChg>
      <pc:sldChg chg="delSp mod delAnim">
        <pc:chgData name="yan hanada" userId="5497a0e7ab43a911" providerId="LiveId" clId="{87A73741-3E07-4C5A-80C6-84FF6BC0E748}" dt="2022-10-05T12:51:00.027" v="17" actId="478"/>
        <pc:sldMkLst>
          <pc:docMk/>
          <pc:sldMk cId="1719877341" sldId="430"/>
        </pc:sldMkLst>
        <pc:picChg chg="del">
          <ac:chgData name="yan hanada" userId="5497a0e7ab43a911" providerId="LiveId" clId="{87A73741-3E07-4C5A-80C6-84FF6BC0E748}" dt="2022-10-05T12:51:00.027" v="17" actId="478"/>
          <ac:picMkLst>
            <pc:docMk/>
            <pc:sldMk cId="1719877341" sldId="430"/>
            <ac:picMk id="5" creationId="{430EEDF6-7E74-57C5-2E1A-A618FCFEEC46}"/>
          </ac:picMkLst>
        </pc:picChg>
      </pc:sldChg>
      <pc:sldChg chg="delSp modSp mod delAnim modNotesTx">
        <pc:chgData name="yan hanada" userId="5497a0e7ab43a911" providerId="LiveId" clId="{87A73741-3E07-4C5A-80C6-84FF6BC0E748}" dt="2022-10-06T02:06:28.867" v="78" actId="20577"/>
        <pc:sldMkLst>
          <pc:docMk/>
          <pc:sldMk cId="2791602240" sldId="431"/>
        </pc:sldMkLst>
        <pc:spChg chg="mod">
          <ac:chgData name="yan hanada" userId="5497a0e7ab43a911" providerId="LiveId" clId="{87A73741-3E07-4C5A-80C6-84FF6BC0E748}" dt="2022-10-06T02:06:28.867" v="78" actId="20577"/>
          <ac:spMkLst>
            <pc:docMk/>
            <pc:sldMk cId="2791602240" sldId="431"/>
            <ac:spMk id="40" creationId="{00000000-0000-0000-0000-000000000000}"/>
          </ac:spMkLst>
        </pc:spChg>
        <pc:picChg chg="del">
          <ac:chgData name="yan hanada" userId="5497a0e7ab43a911" providerId="LiveId" clId="{87A73741-3E07-4C5A-80C6-84FF6BC0E748}" dt="2022-10-05T12:50:39.957" v="7" actId="478"/>
          <ac:picMkLst>
            <pc:docMk/>
            <pc:sldMk cId="2791602240" sldId="431"/>
            <ac:picMk id="6" creationId="{E76CF5B2-9B39-83F3-391D-366BE0BF50EE}"/>
          </ac:picMkLst>
        </pc:picChg>
      </pc:sldChg>
      <pc:sldChg chg="delSp mod delAnim">
        <pc:chgData name="yan hanada" userId="5497a0e7ab43a911" providerId="LiveId" clId="{87A73741-3E07-4C5A-80C6-84FF6BC0E748}" dt="2022-10-05T12:50:43.741" v="9" actId="478"/>
        <pc:sldMkLst>
          <pc:docMk/>
          <pc:sldMk cId="1899462475" sldId="432"/>
        </pc:sldMkLst>
        <pc:picChg chg="del">
          <ac:chgData name="yan hanada" userId="5497a0e7ab43a911" providerId="LiveId" clId="{87A73741-3E07-4C5A-80C6-84FF6BC0E748}" dt="2022-10-05T12:50:43.741" v="9" actId="478"/>
          <ac:picMkLst>
            <pc:docMk/>
            <pc:sldMk cId="1899462475" sldId="432"/>
            <ac:picMk id="3" creationId="{70C8A817-990B-5CDC-0FFF-11898D43217F}"/>
          </ac:picMkLst>
        </pc:picChg>
      </pc:sldChg>
      <pc:sldChg chg="delSp mod delAnim">
        <pc:chgData name="yan hanada" userId="5497a0e7ab43a911" providerId="LiveId" clId="{87A73741-3E07-4C5A-80C6-84FF6BC0E748}" dt="2022-10-05T12:50:47.890" v="11" actId="478"/>
        <pc:sldMkLst>
          <pc:docMk/>
          <pc:sldMk cId="1847375778" sldId="433"/>
        </pc:sldMkLst>
        <pc:picChg chg="del">
          <ac:chgData name="yan hanada" userId="5497a0e7ab43a911" providerId="LiveId" clId="{87A73741-3E07-4C5A-80C6-84FF6BC0E748}" dt="2022-10-05T12:50:47.890" v="11" actId="478"/>
          <ac:picMkLst>
            <pc:docMk/>
            <pc:sldMk cId="1847375778" sldId="433"/>
            <ac:picMk id="3" creationId="{07E8827E-BA9A-A624-E752-A12C29323A9B}"/>
          </ac:picMkLst>
        </pc:picChg>
      </pc:sldChg>
      <pc:sldChg chg="delSp mod delAnim">
        <pc:chgData name="yan hanada" userId="5497a0e7ab43a911" providerId="LiveId" clId="{87A73741-3E07-4C5A-80C6-84FF6BC0E748}" dt="2022-10-05T12:50:53.813" v="15" actId="478"/>
        <pc:sldMkLst>
          <pc:docMk/>
          <pc:sldMk cId="1799244889" sldId="434"/>
        </pc:sldMkLst>
        <pc:picChg chg="del">
          <ac:chgData name="yan hanada" userId="5497a0e7ab43a911" providerId="LiveId" clId="{87A73741-3E07-4C5A-80C6-84FF6BC0E748}" dt="2022-10-05T12:50:53.813" v="15" actId="478"/>
          <ac:picMkLst>
            <pc:docMk/>
            <pc:sldMk cId="1799244889" sldId="434"/>
            <ac:picMk id="3" creationId="{C3D5DDA9-4F02-E866-2548-94FADA107F50}"/>
          </ac:picMkLst>
        </pc:picChg>
      </pc:sldChg>
      <pc:sldChg chg="delSp mod delAnim">
        <pc:chgData name="yan hanada" userId="5497a0e7ab43a911" providerId="LiveId" clId="{87A73741-3E07-4C5A-80C6-84FF6BC0E748}" dt="2022-10-05T12:50:50.471" v="13" actId="478"/>
        <pc:sldMkLst>
          <pc:docMk/>
          <pc:sldMk cId="1140155525" sldId="435"/>
        </pc:sldMkLst>
        <pc:picChg chg="del">
          <ac:chgData name="yan hanada" userId="5497a0e7ab43a911" providerId="LiveId" clId="{87A73741-3E07-4C5A-80C6-84FF6BC0E748}" dt="2022-10-05T12:50:49.501" v="12" actId="478"/>
          <ac:picMkLst>
            <pc:docMk/>
            <pc:sldMk cId="1140155525" sldId="435"/>
            <ac:picMk id="3" creationId="{EE8B57A2-0DEF-AB66-4352-3874EB6267EA}"/>
          </ac:picMkLst>
        </pc:picChg>
        <pc:picChg chg="del">
          <ac:chgData name="yan hanada" userId="5497a0e7ab43a911" providerId="LiveId" clId="{87A73741-3E07-4C5A-80C6-84FF6BC0E748}" dt="2022-10-05T12:50:50.471" v="13" actId="478"/>
          <ac:picMkLst>
            <pc:docMk/>
            <pc:sldMk cId="1140155525" sldId="435"/>
            <ac:picMk id="4" creationId="{F34D7CB0-B0EB-61C3-3905-C25D192A71D0}"/>
          </ac:picMkLst>
        </pc:picChg>
      </pc:sldChg>
      <pc:sldChg chg="delSp mod delAnim">
        <pc:chgData name="yan hanada" userId="5497a0e7ab43a911" providerId="LiveId" clId="{87A73741-3E07-4C5A-80C6-84FF6BC0E748}" dt="2022-10-05T12:50:52.237" v="14" actId="478"/>
        <pc:sldMkLst>
          <pc:docMk/>
          <pc:sldMk cId="653847905" sldId="436"/>
        </pc:sldMkLst>
        <pc:picChg chg="del">
          <ac:chgData name="yan hanada" userId="5497a0e7ab43a911" providerId="LiveId" clId="{87A73741-3E07-4C5A-80C6-84FF6BC0E748}" dt="2022-10-05T12:50:52.237" v="14" actId="478"/>
          <ac:picMkLst>
            <pc:docMk/>
            <pc:sldMk cId="653847905" sldId="436"/>
            <ac:picMk id="3" creationId="{4C013111-CBAF-E92E-DF53-DEBC140A518B}"/>
          </ac:picMkLst>
        </pc:picChg>
      </pc:sldChg>
      <pc:sldChg chg="delSp mod delAnim">
        <pc:chgData name="yan hanada" userId="5497a0e7ab43a911" providerId="LiveId" clId="{87A73741-3E07-4C5A-80C6-84FF6BC0E748}" dt="2022-10-05T12:51:02.202" v="18" actId="478"/>
        <pc:sldMkLst>
          <pc:docMk/>
          <pc:sldMk cId="490658291" sldId="437"/>
        </pc:sldMkLst>
        <pc:picChg chg="del">
          <ac:chgData name="yan hanada" userId="5497a0e7ab43a911" providerId="LiveId" clId="{87A73741-3E07-4C5A-80C6-84FF6BC0E748}" dt="2022-10-05T12:51:02.202" v="18" actId="478"/>
          <ac:picMkLst>
            <pc:docMk/>
            <pc:sldMk cId="490658291" sldId="437"/>
            <ac:picMk id="5" creationId="{4B094A1C-8C8D-A84D-2325-192CC6781CEE}"/>
          </ac:picMkLst>
        </pc:picChg>
      </pc:sldChg>
      <pc:sldChg chg="delSp mod delAnim">
        <pc:chgData name="yan hanada" userId="5497a0e7ab43a911" providerId="LiveId" clId="{87A73741-3E07-4C5A-80C6-84FF6BC0E748}" dt="2022-10-05T12:51:05.427" v="20" actId="478"/>
        <pc:sldMkLst>
          <pc:docMk/>
          <pc:sldMk cId="2449011166" sldId="438"/>
        </pc:sldMkLst>
        <pc:picChg chg="del">
          <ac:chgData name="yan hanada" userId="5497a0e7ab43a911" providerId="LiveId" clId="{87A73741-3E07-4C5A-80C6-84FF6BC0E748}" dt="2022-10-05T12:51:05.427" v="20" actId="478"/>
          <ac:picMkLst>
            <pc:docMk/>
            <pc:sldMk cId="2449011166" sldId="438"/>
            <ac:picMk id="4" creationId="{E3BBD850-4B74-6592-58F9-15D8C88A1179}"/>
          </ac:picMkLst>
        </pc:picChg>
      </pc:sldChg>
      <pc:sldChg chg="delSp mod delAnim">
        <pc:chgData name="yan hanada" userId="5497a0e7ab43a911" providerId="LiveId" clId="{87A73741-3E07-4C5A-80C6-84FF6BC0E748}" dt="2022-10-05T12:51:04.101" v="19" actId="478"/>
        <pc:sldMkLst>
          <pc:docMk/>
          <pc:sldMk cId="3744196889" sldId="439"/>
        </pc:sldMkLst>
        <pc:picChg chg="del">
          <ac:chgData name="yan hanada" userId="5497a0e7ab43a911" providerId="LiveId" clId="{87A73741-3E07-4C5A-80C6-84FF6BC0E748}" dt="2022-10-05T12:51:04.101" v="19" actId="478"/>
          <ac:picMkLst>
            <pc:docMk/>
            <pc:sldMk cId="3744196889" sldId="439"/>
            <ac:picMk id="5" creationId="{25C4BDE5-313C-7B36-3C0A-BF5D3C38A10A}"/>
          </ac:picMkLst>
        </pc:picChg>
      </pc:sldChg>
      <pc:sldChg chg="delSp mod delAnim">
        <pc:chgData name="yan hanada" userId="5497a0e7ab43a911" providerId="LiveId" clId="{87A73741-3E07-4C5A-80C6-84FF6BC0E748}" dt="2022-10-05T12:50:56.753" v="16" actId="478"/>
        <pc:sldMkLst>
          <pc:docMk/>
          <pc:sldMk cId="3520895226" sldId="440"/>
        </pc:sldMkLst>
        <pc:picChg chg="del">
          <ac:chgData name="yan hanada" userId="5497a0e7ab43a911" providerId="LiveId" clId="{87A73741-3E07-4C5A-80C6-84FF6BC0E748}" dt="2022-10-05T12:50:56.753" v="16" actId="478"/>
          <ac:picMkLst>
            <pc:docMk/>
            <pc:sldMk cId="3520895226" sldId="440"/>
            <ac:picMk id="4" creationId="{03845360-7414-F427-5AC2-BCDB275F1F8C}"/>
          </ac:picMkLst>
        </pc:picChg>
      </pc:sldChg>
      <pc:sldChg chg="delSp mod delAnim">
        <pc:chgData name="yan hanada" userId="5497a0e7ab43a911" providerId="LiveId" clId="{87A73741-3E07-4C5A-80C6-84FF6BC0E748}" dt="2022-10-05T12:51:07.511" v="21" actId="478"/>
        <pc:sldMkLst>
          <pc:docMk/>
          <pc:sldMk cId="3424332810" sldId="441"/>
        </pc:sldMkLst>
        <pc:picChg chg="del">
          <ac:chgData name="yan hanada" userId="5497a0e7ab43a911" providerId="LiveId" clId="{87A73741-3E07-4C5A-80C6-84FF6BC0E748}" dt="2022-10-05T12:51:07.511" v="21" actId="478"/>
          <ac:picMkLst>
            <pc:docMk/>
            <pc:sldMk cId="3424332810" sldId="441"/>
            <ac:picMk id="3" creationId="{B09DF965-9653-557E-803F-692B8AF05E93}"/>
          </ac:picMkLst>
        </pc:picChg>
      </pc:sldChg>
      <pc:sldChg chg="delSp mod delAnim">
        <pc:chgData name="yan hanada" userId="5497a0e7ab43a911" providerId="LiveId" clId="{87A73741-3E07-4C5A-80C6-84FF6BC0E748}" dt="2022-10-05T12:51:08.759" v="22" actId="478"/>
        <pc:sldMkLst>
          <pc:docMk/>
          <pc:sldMk cId="1435537731" sldId="442"/>
        </pc:sldMkLst>
        <pc:picChg chg="del">
          <ac:chgData name="yan hanada" userId="5497a0e7ab43a911" providerId="LiveId" clId="{87A73741-3E07-4C5A-80C6-84FF6BC0E748}" dt="2022-10-05T12:51:08.759" v="22" actId="478"/>
          <ac:picMkLst>
            <pc:docMk/>
            <pc:sldMk cId="1435537731" sldId="442"/>
            <ac:picMk id="5" creationId="{CC8E8E6F-4556-38DC-C383-4A741D2313D8}"/>
          </ac:picMkLst>
        </pc:picChg>
      </pc:sldChg>
      <pc:sldChg chg="delSp mod delAnim">
        <pc:chgData name="yan hanada" userId="5497a0e7ab43a911" providerId="LiveId" clId="{87A73741-3E07-4C5A-80C6-84FF6BC0E748}" dt="2022-10-05T12:51:10.948" v="23" actId="478"/>
        <pc:sldMkLst>
          <pc:docMk/>
          <pc:sldMk cId="615073177" sldId="443"/>
        </pc:sldMkLst>
        <pc:picChg chg="del">
          <ac:chgData name="yan hanada" userId="5497a0e7ab43a911" providerId="LiveId" clId="{87A73741-3E07-4C5A-80C6-84FF6BC0E748}" dt="2022-10-05T12:51:10.948" v="23" actId="478"/>
          <ac:picMkLst>
            <pc:docMk/>
            <pc:sldMk cId="615073177" sldId="443"/>
            <ac:picMk id="4" creationId="{54F9A05E-CF02-8832-DCCD-1A57918E7722}"/>
          </ac:picMkLst>
        </pc:picChg>
      </pc:sldChg>
      <pc:sldChg chg="delSp mod delAnim">
        <pc:chgData name="yan hanada" userId="5497a0e7ab43a911" providerId="LiveId" clId="{87A73741-3E07-4C5A-80C6-84FF6BC0E748}" dt="2022-10-05T12:51:12.317" v="24" actId="478"/>
        <pc:sldMkLst>
          <pc:docMk/>
          <pc:sldMk cId="1556744333" sldId="445"/>
        </pc:sldMkLst>
        <pc:picChg chg="del">
          <ac:chgData name="yan hanada" userId="5497a0e7ab43a911" providerId="LiveId" clId="{87A73741-3E07-4C5A-80C6-84FF6BC0E748}" dt="2022-10-05T12:51:12.317" v="24" actId="478"/>
          <ac:picMkLst>
            <pc:docMk/>
            <pc:sldMk cId="1556744333" sldId="445"/>
            <ac:picMk id="7" creationId="{7EA65D3E-2E60-6D4A-4EB9-7B799107455F}"/>
          </ac:picMkLst>
        </pc:picChg>
      </pc:sldChg>
      <pc:sldChg chg="delSp mod delAnim">
        <pc:chgData name="yan hanada" userId="5497a0e7ab43a911" providerId="LiveId" clId="{87A73741-3E07-4C5A-80C6-84FF6BC0E748}" dt="2022-10-05T12:51:13.594" v="25" actId="478"/>
        <pc:sldMkLst>
          <pc:docMk/>
          <pc:sldMk cId="360928844" sldId="446"/>
        </pc:sldMkLst>
        <pc:picChg chg="del">
          <ac:chgData name="yan hanada" userId="5497a0e7ab43a911" providerId="LiveId" clId="{87A73741-3E07-4C5A-80C6-84FF6BC0E748}" dt="2022-10-05T12:51:13.594" v="25" actId="478"/>
          <ac:picMkLst>
            <pc:docMk/>
            <pc:sldMk cId="360928844" sldId="446"/>
            <ac:picMk id="7" creationId="{B93B9588-D0EA-C552-FC9C-848714557BFF}"/>
          </ac:picMkLst>
        </pc:picChg>
      </pc:sldChg>
      <pc:sldChg chg="delSp mod delAnim">
        <pc:chgData name="yan hanada" userId="5497a0e7ab43a911" providerId="LiveId" clId="{87A73741-3E07-4C5A-80C6-84FF6BC0E748}" dt="2022-10-05T12:51:15.835" v="27" actId="478"/>
        <pc:sldMkLst>
          <pc:docMk/>
          <pc:sldMk cId="3842822745" sldId="447"/>
        </pc:sldMkLst>
        <pc:picChg chg="del">
          <ac:chgData name="yan hanada" userId="5497a0e7ab43a911" providerId="LiveId" clId="{87A73741-3E07-4C5A-80C6-84FF6BC0E748}" dt="2022-10-05T12:51:14.778" v="26" actId="478"/>
          <ac:picMkLst>
            <pc:docMk/>
            <pc:sldMk cId="3842822745" sldId="447"/>
            <ac:picMk id="9" creationId="{9A997844-EE48-29E2-B327-83101BADC790}"/>
          </ac:picMkLst>
        </pc:picChg>
        <pc:picChg chg="del">
          <ac:chgData name="yan hanada" userId="5497a0e7ab43a911" providerId="LiveId" clId="{87A73741-3E07-4C5A-80C6-84FF6BC0E748}" dt="2022-10-05T12:51:15.835" v="27" actId="478"/>
          <ac:picMkLst>
            <pc:docMk/>
            <pc:sldMk cId="3842822745" sldId="447"/>
            <ac:picMk id="11" creationId="{44C907FC-0C52-6940-BDFB-3141C0D44A43}"/>
          </ac:picMkLst>
        </pc:picChg>
      </pc:sldChg>
      <pc:sldChg chg="delSp mod delAnim">
        <pc:chgData name="yan hanada" userId="5497a0e7ab43a911" providerId="LiveId" clId="{87A73741-3E07-4C5A-80C6-84FF6BC0E748}" dt="2022-10-05T12:51:18.493" v="29" actId="478"/>
        <pc:sldMkLst>
          <pc:docMk/>
          <pc:sldMk cId="2719584849" sldId="448"/>
        </pc:sldMkLst>
        <pc:picChg chg="del">
          <ac:chgData name="yan hanada" userId="5497a0e7ab43a911" providerId="LiveId" clId="{87A73741-3E07-4C5A-80C6-84FF6BC0E748}" dt="2022-10-05T12:51:18.493" v="29" actId="478"/>
          <ac:picMkLst>
            <pc:docMk/>
            <pc:sldMk cId="2719584849" sldId="448"/>
            <ac:picMk id="3" creationId="{B4A71F75-873C-EF43-521F-7F5C114FB55E}"/>
          </ac:picMkLst>
        </pc:picChg>
      </pc:sldChg>
      <pc:sldChg chg="delSp mod delAnim">
        <pc:chgData name="yan hanada" userId="5497a0e7ab43a911" providerId="LiveId" clId="{87A73741-3E07-4C5A-80C6-84FF6BC0E748}" dt="2022-10-05T12:51:20.055" v="30" actId="478"/>
        <pc:sldMkLst>
          <pc:docMk/>
          <pc:sldMk cId="1270933338" sldId="449"/>
        </pc:sldMkLst>
        <pc:picChg chg="del">
          <ac:chgData name="yan hanada" userId="5497a0e7ab43a911" providerId="LiveId" clId="{87A73741-3E07-4C5A-80C6-84FF6BC0E748}" dt="2022-10-05T12:51:20.055" v="30" actId="478"/>
          <ac:picMkLst>
            <pc:docMk/>
            <pc:sldMk cId="1270933338" sldId="449"/>
            <ac:picMk id="3" creationId="{23A3B4D5-AD55-3DF5-DD82-34E4CAB6BF6A}"/>
          </ac:picMkLst>
        </pc:picChg>
      </pc:sldChg>
      <pc:sldChg chg="delSp mod delAnim">
        <pc:chgData name="yan hanada" userId="5497a0e7ab43a911" providerId="LiveId" clId="{87A73741-3E07-4C5A-80C6-84FF6BC0E748}" dt="2022-10-05T12:51:17.310" v="28" actId="478"/>
        <pc:sldMkLst>
          <pc:docMk/>
          <pc:sldMk cId="908873744" sldId="451"/>
        </pc:sldMkLst>
        <pc:picChg chg="del">
          <ac:chgData name="yan hanada" userId="5497a0e7ab43a911" providerId="LiveId" clId="{87A73741-3E07-4C5A-80C6-84FF6BC0E748}" dt="2022-10-05T12:51:17.310" v="28" actId="478"/>
          <ac:picMkLst>
            <pc:docMk/>
            <pc:sldMk cId="908873744" sldId="451"/>
            <ac:picMk id="5" creationId="{1D6639FD-5444-A8A1-FC9D-FBD2935227D0}"/>
          </ac:picMkLst>
        </pc:picChg>
      </pc:sldChg>
      <pc:sldChg chg="delSp mod delAnim">
        <pc:chgData name="yan hanada" userId="5497a0e7ab43a911" providerId="LiveId" clId="{87A73741-3E07-4C5A-80C6-84FF6BC0E748}" dt="2022-10-05T12:51:23.530" v="31" actId="478"/>
        <pc:sldMkLst>
          <pc:docMk/>
          <pc:sldMk cId="640452877" sldId="452"/>
        </pc:sldMkLst>
        <pc:picChg chg="del">
          <ac:chgData name="yan hanada" userId="5497a0e7ab43a911" providerId="LiveId" clId="{87A73741-3E07-4C5A-80C6-84FF6BC0E748}" dt="2022-10-05T12:51:23.530" v="31" actId="478"/>
          <ac:picMkLst>
            <pc:docMk/>
            <pc:sldMk cId="640452877" sldId="452"/>
            <ac:picMk id="3" creationId="{E2D33D77-B50E-43F3-C7C5-F2E0B7DE5CC4}"/>
          </ac:picMkLst>
        </pc:picChg>
      </pc:sldChg>
      <pc:sldChg chg="delSp mod delAnim">
        <pc:chgData name="yan hanada" userId="5497a0e7ab43a911" providerId="LiveId" clId="{87A73741-3E07-4C5A-80C6-84FF6BC0E748}" dt="2022-10-05T12:50:24.800" v="0" actId="478"/>
        <pc:sldMkLst>
          <pc:docMk/>
          <pc:sldMk cId="3689045835" sldId="454"/>
        </pc:sldMkLst>
        <pc:picChg chg="del">
          <ac:chgData name="yan hanada" userId="5497a0e7ab43a911" providerId="LiveId" clId="{87A73741-3E07-4C5A-80C6-84FF6BC0E748}" dt="2022-10-05T12:50:24.800" v="0" actId="478"/>
          <ac:picMkLst>
            <pc:docMk/>
            <pc:sldMk cId="3689045835" sldId="454"/>
            <ac:picMk id="12" creationId="{AAB167C5-E369-A60D-B624-6F1818814002}"/>
          </ac:picMkLst>
        </pc:picChg>
      </pc:sldChg>
    </pc:docChg>
  </pc:docChgLst>
  <pc:docChgLst>
    <pc:chgData name="yan hanada" userId="5497a0e7ab43a911" providerId="LiveId" clId="{10D7CAFB-9A5B-4451-9D94-64A8DBD6060E}"/>
    <pc:docChg chg="undo redo custSel addSld delSld modSld sldOrd">
      <pc:chgData name="yan hanada" userId="5497a0e7ab43a911" providerId="LiveId" clId="{10D7CAFB-9A5B-4451-9D94-64A8DBD6060E}" dt="2022-10-05T10:26:14.711" v="10486" actId="47"/>
      <pc:docMkLst>
        <pc:docMk/>
      </pc:docMkLst>
      <pc:sldChg chg="addSp delSp modSp del mod modTransition delAnim modAnim modNotesTx">
        <pc:chgData name="yan hanada" userId="5497a0e7ab43a911" providerId="LiveId" clId="{10D7CAFB-9A5B-4451-9D94-64A8DBD6060E}" dt="2022-10-05T09:56:39.614" v="10483" actId="47"/>
        <pc:sldMkLst>
          <pc:docMk/>
          <pc:sldMk cId="2289866318" sldId="256"/>
        </pc:sldMkLst>
        <pc:spChg chg="mod">
          <ac:chgData name="yan hanada" userId="5497a0e7ab43a911" providerId="LiveId" clId="{10D7CAFB-9A5B-4451-9D94-64A8DBD6060E}" dt="2022-10-03T06:15:09.462" v="7" actId="115"/>
          <ac:spMkLst>
            <pc:docMk/>
            <pc:sldMk cId="2289866318" sldId="256"/>
            <ac:spMk id="3" creationId="{00000000-0000-0000-0000-000000000000}"/>
          </ac:spMkLst>
        </pc:spChg>
        <pc:graphicFrameChg chg="add del mod">
          <ac:chgData name="yan hanada" userId="5497a0e7ab43a911" providerId="LiveId" clId="{10D7CAFB-9A5B-4451-9D94-64A8DBD6060E}" dt="2022-10-03T06:14:36.412" v="1" actId="478"/>
          <ac:graphicFrameMkLst>
            <pc:docMk/>
            <pc:sldMk cId="2289866318" sldId="256"/>
            <ac:graphicFrameMk id="4" creationId="{D3171884-86D0-7C07-6A65-AA852EEA39E1}"/>
          </ac:graphicFrameMkLst>
        </pc:graphicFrameChg>
        <pc:picChg chg="add del mod">
          <ac:chgData name="yan hanada" userId="5497a0e7ab43a911" providerId="LiveId" clId="{10D7CAFB-9A5B-4451-9D94-64A8DBD6060E}" dt="2022-10-05T06:40:45.363" v="9895" actId="478"/>
          <ac:picMkLst>
            <pc:docMk/>
            <pc:sldMk cId="2289866318" sldId="256"/>
            <ac:picMk id="5" creationId="{EE2EC400-A56A-EAB4-0973-919E60089A88}"/>
          </ac:picMkLst>
        </pc:picChg>
        <pc:picChg chg="add del mod">
          <ac:chgData name="yan hanada" userId="5497a0e7ab43a911" providerId="LiveId" clId="{10D7CAFB-9A5B-4451-9D94-64A8DBD6060E}" dt="2022-10-05T09:46:27.318" v="10476" actId="478"/>
          <ac:picMkLst>
            <pc:docMk/>
            <pc:sldMk cId="2289866318" sldId="256"/>
            <ac:picMk id="12" creationId="{AAB167C5-E369-A60D-B624-6F1818814002}"/>
          </ac:picMkLst>
        </pc:picChg>
        <pc:picChg chg="mod">
          <ac:chgData name="yan hanada" userId="5497a0e7ab43a911" providerId="LiveId" clId="{10D7CAFB-9A5B-4451-9D94-64A8DBD6060E}" dt="2022-10-03T06:15:31.121" v="10" actId="1076"/>
          <ac:picMkLst>
            <pc:docMk/>
            <pc:sldMk cId="2289866318" sldId="256"/>
            <ac:picMk id="14" creationId="{00000000-0000-0000-0000-000000000000}"/>
          </ac:picMkLst>
        </pc:picChg>
        <pc:picChg chg="add mod">
          <ac:chgData name="yan hanada" userId="5497a0e7ab43a911" providerId="LiveId" clId="{10D7CAFB-9A5B-4451-9D94-64A8DBD6060E}" dt="2022-10-05T09:51:40.174" v="10477"/>
          <ac:picMkLst>
            <pc:docMk/>
            <pc:sldMk cId="2289866318" sldId="256"/>
            <ac:picMk id="15" creationId="{FD640AFE-48AB-66B0-3951-4FDC5A46C15A}"/>
          </ac:picMkLst>
        </pc:picChg>
        <pc:picChg chg="add del mod">
          <ac:chgData name="yan hanada" userId="5497a0e7ab43a911" providerId="LiveId" clId="{10D7CAFB-9A5B-4451-9D94-64A8DBD6060E}" dt="2022-10-05T09:53:30.362" v="10479" actId="478"/>
          <ac:picMkLst>
            <pc:docMk/>
            <pc:sldMk cId="2289866318" sldId="256"/>
            <ac:picMk id="19" creationId="{65327A2F-34B3-A29B-D1C4-66FE95C7468C}"/>
          </ac:picMkLst>
        </pc:picChg>
      </pc:sldChg>
      <pc:sldChg chg="modNotesTx">
        <pc:chgData name="yan hanada" userId="5497a0e7ab43a911" providerId="LiveId" clId="{10D7CAFB-9A5B-4451-9D94-64A8DBD6060E}" dt="2022-10-05T03:16:10.918" v="9202" actId="20577"/>
        <pc:sldMkLst>
          <pc:docMk/>
          <pc:sldMk cId="4013920209" sldId="284"/>
        </pc:sldMkLst>
      </pc:sldChg>
      <pc:sldChg chg="addSp modSp modAnim modNotesTx">
        <pc:chgData name="yan hanada" userId="5497a0e7ab43a911" providerId="LiveId" clId="{10D7CAFB-9A5B-4451-9D94-64A8DBD6060E}" dt="2022-10-05T09:02:57.980" v="10462"/>
        <pc:sldMkLst>
          <pc:docMk/>
          <pc:sldMk cId="3226505388" sldId="375"/>
        </pc:sldMkLst>
        <pc:picChg chg="add mod">
          <ac:chgData name="yan hanada" userId="5497a0e7ab43a911" providerId="LiveId" clId="{10D7CAFB-9A5B-4451-9D94-64A8DBD6060E}" dt="2022-10-05T09:02:54.891" v="10458"/>
          <ac:picMkLst>
            <pc:docMk/>
            <pc:sldMk cId="3226505388" sldId="375"/>
            <ac:picMk id="3" creationId="{18CD4F03-F06D-BB77-0143-01B5E6CB823A}"/>
          </ac:picMkLst>
        </pc:picChg>
      </pc:sldChg>
      <pc:sldChg chg="addSp modSp mod modAnim modNotesTx">
        <pc:chgData name="yan hanada" userId="5497a0e7ab43a911" providerId="LiveId" clId="{10D7CAFB-9A5B-4451-9D94-64A8DBD6060E}" dt="2022-10-05T07:54:28.854" v="10036"/>
        <pc:sldMkLst>
          <pc:docMk/>
          <pc:sldMk cId="1233229937" sldId="419"/>
        </pc:sldMkLst>
        <pc:spChg chg="mod">
          <ac:chgData name="yan hanada" userId="5497a0e7ab43a911" providerId="LiveId" clId="{10D7CAFB-9A5B-4451-9D94-64A8DBD6060E}" dt="2022-10-03T06:18:14.387" v="50" actId="113"/>
          <ac:spMkLst>
            <pc:docMk/>
            <pc:sldMk cId="1233229937" sldId="419"/>
            <ac:spMk id="3" creationId="{00000000-0000-0000-0000-000000000000}"/>
          </ac:spMkLst>
        </pc:spChg>
        <pc:spChg chg="add mod">
          <ac:chgData name="yan hanada" userId="5497a0e7ab43a911" providerId="LiveId" clId="{10D7CAFB-9A5B-4451-9D94-64A8DBD6060E}" dt="2022-10-05T03:21:49.114" v="9225" actId="207"/>
          <ac:spMkLst>
            <pc:docMk/>
            <pc:sldMk cId="1233229937" sldId="419"/>
            <ac:spMk id="4" creationId="{F9797B1B-2B78-08D8-AFF8-AAE15986B4B2}"/>
          </ac:spMkLst>
        </pc:spChg>
        <pc:picChg chg="add mod">
          <ac:chgData name="yan hanada" userId="5497a0e7ab43a911" providerId="LiveId" clId="{10D7CAFB-9A5B-4451-9D94-64A8DBD6060E}" dt="2022-10-05T07:16:32.138" v="9921" actId="1076"/>
          <ac:picMkLst>
            <pc:docMk/>
            <pc:sldMk cId="1233229937" sldId="419"/>
            <ac:picMk id="6" creationId="{4292497C-0591-97EC-6BC6-E22E2F1CAF45}"/>
          </ac:picMkLst>
        </pc:picChg>
      </pc:sldChg>
      <pc:sldChg chg="addSp delSp modSp mod delAnim modAnim modNotesTx">
        <pc:chgData name="yan hanada" userId="5497a0e7ab43a911" providerId="LiveId" clId="{10D7CAFB-9A5B-4451-9D94-64A8DBD6060E}" dt="2022-10-05T07:54:15.661" v="10033"/>
        <pc:sldMkLst>
          <pc:docMk/>
          <pc:sldMk cId="1658973139" sldId="420"/>
        </pc:sldMkLst>
        <pc:spChg chg="add del">
          <ac:chgData name="yan hanada" userId="5497a0e7ab43a911" providerId="LiveId" clId="{10D7CAFB-9A5B-4451-9D94-64A8DBD6060E}" dt="2022-10-03T06:16:48.463" v="18" actId="22"/>
          <ac:spMkLst>
            <pc:docMk/>
            <pc:sldMk cId="1658973139" sldId="420"/>
            <ac:spMk id="5" creationId="{C468A4BC-4E08-065B-D0CA-C49FDF11E515}"/>
          </ac:spMkLst>
        </pc:spChg>
        <pc:picChg chg="add del mod">
          <ac:chgData name="yan hanada" userId="5497a0e7ab43a911" providerId="LiveId" clId="{10D7CAFB-9A5B-4451-9D94-64A8DBD6060E}" dt="2022-10-05T07:02:05.072" v="9903" actId="478"/>
          <ac:picMkLst>
            <pc:docMk/>
            <pc:sldMk cId="1658973139" sldId="420"/>
            <ac:picMk id="6" creationId="{FD4CADEE-C97A-4202-6B35-AE5B7D6A11F0}"/>
          </ac:picMkLst>
        </pc:picChg>
        <pc:picChg chg="add mod">
          <ac:chgData name="yan hanada" userId="5497a0e7ab43a911" providerId="LiveId" clId="{10D7CAFB-9A5B-4451-9D94-64A8DBD6060E}" dt="2022-10-05T07:04:38.942" v="9908" actId="1076"/>
          <ac:picMkLst>
            <pc:docMk/>
            <pc:sldMk cId="1658973139" sldId="420"/>
            <ac:picMk id="7" creationId="{3DC2AD26-B033-39C2-DFDF-815FDD22CE21}"/>
          </ac:picMkLst>
        </pc:picChg>
      </pc:sldChg>
      <pc:sldChg chg="addSp delSp modSp mod delAnim modAnim modNotesTx">
        <pc:chgData name="yan hanada" userId="5497a0e7ab43a911" providerId="LiveId" clId="{10D7CAFB-9A5B-4451-9D94-64A8DBD6060E}" dt="2022-10-05T08:03:54.517" v="10072"/>
        <pc:sldMkLst>
          <pc:docMk/>
          <pc:sldMk cId="2707905982" sldId="421"/>
        </pc:sldMkLst>
        <pc:spChg chg="mod">
          <ac:chgData name="yan hanada" userId="5497a0e7ab43a911" providerId="LiveId" clId="{10D7CAFB-9A5B-4451-9D94-64A8DBD6060E}" dt="2022-10-03T06:18:25.789" v="51"/>
          <ac:spMkLst>
            <pc:docMk/>
            <pc:sldMk cId="2707905982" sldId="421"/>
            <ac:spMk id="3" creationId="{00000000-0000-0000-0000-000000000000}"/>
          </ac:spMkLst>
        </pc:spChg>
        <pc:picChg chg="add del mod">
          <ac:chgData name="yan hanada" userId="5497a0e7ab43a911" providerId="LiveId" clId="{10D7CAFB-9A5B-4451-9D94-64A8DBD6060E}" dt="2022-10-05T08:03:45.635" v="10068" actId="478"/>
          <ac:picMkLst>
            <pc:docMk/>
            <pc:sldMk cId="2707905982" sldId="421"/>
            <ac:picMk id="4" creationId="{5DCE8250-4EF5-7802-3A0B-DBA5900756A4}"/>
          </ac:picMkLst>
        </pc:picChg>
        <pc:picChg chg="add mod">
          <ac:chgData name="yan hanada" userId="5497a0e7ab43a911" providerId="LiveId" clId="{10D7CAFB-9A5B-4451-9D94-64A8DBD6060E}" dt="2022-10-05T08:03:50.360" v="10069"/>
          <ac:picMkLst>
            <pc:docMk/>
            <pc:sldMk cId="2707905982" sldId="421"/>
            <ac:picMk id="6" creationId="{7480CA07-A39C-697B-1F2E-D634BFD1E1C9}"/>
          </ac:picMkLst>
        </pc:picChg>
      </pc:sldChg>
      <pc:sldChg chg="addSp modSp mod modAnim modNotesTx">
        <pc:chgData name="yan hanada" userId="5497a0e7ab43a911" providerId="LiveId" clId="{10D7CAFB-9A5B-4451-9D94-64A8DBD6060E}" dt="2022-10-05T07:54:38.049" v="10040"/>
        <pc:sldMkLst>
          <pc:docMk/>
          <pc:sldMk cId="2681596944" sldId="423"/>
        </pc:sldMkLst>
        <pc:spChg chg="mod">
          <ac:chgData name="yan hanada" userId="5497a0e7ab43a911" providerId="LiveId" clId="{10D7CAFB-9A5B-4451-9D94-64A8DBD6060E}" dt="2022-10-05T03:25:48.954" v="9332" actId="113"/>
          <ac:spMkLst>
            <pc:docMk/>
            <pc:sldMk cId="2681596944" sldId="423"/>
            <ac:spMk id="80" creationId="{00000000-0000-0000-0000-000000000000}"/>
          </ac:spMkLst>
        </pc:spChg>
        <pc:spChg chg="mod">
          <ac:chgData name="yan hanada" userId="5497a0e7ab43a911" providerId="LiveId" clId="{10D7CAFB-9A5B-4451-9D94-64A8DBD6060E}" dt="2022-10-05T03:25:50.625" v="9333" actId="113"/>
          <ac:spMkLst>
            <pc:docMk/>
            <pc:sldMk cId="2681596944" sldId="423"/>
            <ac:spMk id="81" creationId="{00000000-0000-0000-0000-000000000000}"/>
          </ac:spMkLst>
        </pc:spChg>
        <pc:picChg chg="add mod">
          <ac:chgData name="yan hanada" userId="5497a0e7ab43a911" providerId="LiveId" clId="{10D7CAFB-9A5B-4451-9D94-64A8DBD6060E}" dt="2022-10-05T07:28:12.122" v="9985"/>
          <ac:picMkLst>
            <pc:docMk/>
            <pc:sldMk cId="2681596944" sldId="423"/>
            <ac:picMk id="4" creationId="{0E6C9B95-277E-6C76-6C1E-4F5C628B8920}"/>
          </ac:picMkLst>
        </pc:picChg>
      </pc:sldChg>
      <pc:sldChg chg="addSp modSp modAnim modNotesTx">
        <pc:chgData name="yan hanada" userId="5497a0e7ab43a911" providerId="LiveId" clId="{10D7CAFB-9A5B-4451-9D94-64A8DBD6060E}" dt="2022-10-05T07:54:42.536" v="10042"/>
        <pc:sldMkLst>
          <pc:docMk/>
          <pc:sldMk cId="936017603" sldId="425"/>
        </pc:sldMkLst>
        <pc:picChg chg="add mod">
          <ac:chgData name="yan hanada" userId="5497a0e7ab43a911" providerId="LiveId" clId="{10D7CAFB-9A5B-4451-9D94-64A8DBD6060E}" dt="2022-10-05T07:31:41.137" v="10001"/>
          <ac:picMkLst>
            <pc:docMk/>
            <pc:sldMk cId="936017603" sldId="425"/>
            <ac:picMk id="4" creationId="{70C86403-0108-660E-8656-049EE8A7A633}"/>
          </ac:picMkLst>
        </pc:picChg>
      </pc:sldChg>
      <pc:sldChg chg="addSp modSp mod modAnim modNotesTx">
        <pc:chgData name="yan hanada" userId="5497a0e7ab43a911" providerId="LiveId" clId="{10D7CAFB-9A5B-4451-9D94-64A8DBD6060E}" dt="2022-10-05T07:54:57.814" v="10048"/>
        <pc:sldMkLst>
          <pc:docMk/>
          <pc:sldMk cId="1498861085" sldId="427"/>
        </pc:sldMkLst>
        <pc:spChg chg="mod">
          <ac:chgData name="yan hanada" userId="5497a0e7ab43a911" providerId="LiveId" clId="{10D7CAFB-9A5B-4451-9D94-64A8DBD6060E}" dt="2022-10-03T07:18:02.827" v="2714"/>
          <ac:spMkLst>
            <pc:docMk/>
            <pc:sldMk cId="1498861085" sldId="427"/>
            <ac:spMk id="3" creationId="{61ACDF26-AE92-9C29-2B94-0A2DBC435175}"/>
          </ac:spMkLst>
        </pc:spChg>
        <pc:picChg chg="add mod">
          <ac:chgData name="yan hanada" userId="5497a0e7ab43a911" providerId="LiveId" clId="{10D7CAFB-9A5B-4451-9D94-64A8DBD6060E}" dt="2022-10-05T07:53:19.090" v="10029"/>
          <ac:picMkLst>
            <pc:docMk/>
            <pc:sldMk cId="1498861085" sldId="427"/>
            <ac:picMk id="51" creationId="{E9217D99-2CC2-AD6F-F53E-EA1C69EA9834}"/>
          </ac:picMkLst>
        </pc:picChg>
      </pc:sldChg>
      <pc:sldChg chg="addSp modSp modAnim modNotesTx">
        <pc:chgData name="yan hanada" userId="5497a0e7ab43a911" providerId="LiveId" clId="{10D7CAFB-9A5B-4451-9D94-64A8DBD6060E}" dt="2022-10-05T07:54:46.213" v="10044"/>
        <pc:sldMkLst>
          <pc:docMk/>
          <pc:sldMk cId="920936614" sldId="428"/>
        </pc:sldMkLst>
        <pc:picChg chg="add mod">
          <ac:chgData name="yan hanada" userId="5497a0e7ab43a911" providerId="LiveId" clId="{10D7CAFB-9A5B-4451-9D94-64A8DBD6060E}" dt="2022-10-05T07:47:43.604" v="10007"/>
          <ac:picMkLst>
            <pc:docMk/>
            <pc:sldMk cId="920936614" sldId="428"/>
            <ac:picMk id="6" creationId="{11B0D751-A735-CB52-CE52-F52940F4F622}"/>
          </ac:picMkLst>
        </pc:picChg>
      </pc:sldChg>
      <pc:sldChg chg="addSp modSp modAnim modNotesTx">
        <pc:chgData name="yan hanada" userId="5497a0e7ab43a911" providerId="LiveId" clId="{10D7CAFB-9A5B-4451-9D94-64A8DBD6060E}" dt="2022-10-05T08:07:16.262" v="10116"/>
        <pc:sldMkLst>
          <pc:docMk/>
          <pc:sldMk cId="2012582461" sldId="429"/>
        </pc:sldMkLst>
        <pc:picChg chg="add mod">
          <ac:chgData name="yan hanada" userId="5497a0e7ab43a911" providerId="LiveId" clId="{10D7CAFB-9A5B-4451-9D94-64A8DBD6060E}" dt="2022-10-05T08:07:13.691" v="10113"/>
          <ac:picMkLst>
            <pc:docMk/>
            <pc:sldMk cId="2012582461" sldId="429"/>
            <ac:picMk id="4" creationId="{76016F7D-A2C6-BE30-0136-9C1CAA01A3E7}"/>
          </ac:picMkLst>
        </pc:picChg>
      </pc:sldChg>
      <pc:sldChg chg="addSp modSp ord modAnim modNotesTx">
        <pc:chgData name="yan hanada" userId="5497a0e7ab43a911" providerId="LiveId" clId="{10D7CAFB-9A5B-4451-9D94-64A8DBD6060E}" dt="2022-10-05T08:30:21.619" v="10236"/>
        <pc:sldMkLst>
          <pc:docMk/>
          <pc:sldMk cId="1719877341" sldId="430"/>
        </pc:sldMkLst>
        <pc:picChg chg="add mod">
          <ac:chgData name="yan hanada" userId="5497a0e7ab43a911" providerId="LiveId" clId="{10D7CAFB-9A5B-4451-9D94-64A8DBD6060E}" dt="2022-10-05T08:30:18.684" v="10233"/>
          <ac:picMkLst>
            <pc:docMk/>
            <pc:sldMk cId="1719877341" sldId="430"/>
            <ac:picMk id="5" creationId="{430EEDF6-7E74-57C5-2E1A-A618FCFEEC46}"/>
          </ac:picMkLst>
        </pc:picChg>
      </pc:sldChg>
      <pc:sldChg chg="addSp modSp modAnim modNotesTx">
        <pc:chgData name="yan hanada" userId="5497a0e7ab43a911" providerId="LiveId" clId="{10D7CAFB-9A5B-4451-9D94-64A8DBD6060E}" dt="2022-10-05T07:54:50.455" v="10046"/>
        <pc:sldMkLst>
          <pc:docMk/>
          <pc:sldMk cId="2791602240" sldId="431"/>
        </pc:sldMkLst>
        <pc:spChg chg="mod">
          <ac:chgData name="yan hanada" userId="5497a0e7ab43a911" providerId="LiveId" clId="{10D7CAFB-9A5B-4451-9D94-64A8DBD6060E}" dt="2022-10-03T07:17:59.086" v="2713" actId="20577"/>
          <ac:spMkLst>
            <pc:docMk/>
            <pc:sldMk cId="2791602240" sldId="431"/>
            <ac:spMk id="40" creationId="{00000000-0000-0000-0000-000000000000}"/>
          </ac:spMkLst>
        </pc:spChg>
        <pc:picChg chg="add mod">
          <ac:chgData name="yan hanada" userId="5497a0e7ab43a911" providerId="LiveId" clId="{10D7CAFB-9A5B-4451-9D94-64A8DBD6060E}" dt="2022-10-05T07:51:19.904" v="10022"/>
          <ac:picMkLst>
            <pc:docMk/>
            <pc:sldMk cId="2791602240" sldId="431"/>
            <ac:picMk id="6" creationId="{E76CF5B2-9B39-83F3-391D-366BE0BF50EE}"/>
          </ac:picMkLst>
        </pc:picChg>
      </pc:sldChg>
      <pc:sldChg chg="addSp modSp modAnim modNotesTx">
        <pc:chgData name="yan hanada" userId="5497a0e7ab43a911" providerId="LiveId" clId="{10D7CAFB-9A5B-4451-9D94-64A8DBD6060E}" dt="2022-10-05T08:08:50.336" v="10120"/>
        <pc:sldMkLst>
          <pc:docMk/>
          <pc:sldMk cId="1899462475" sldId="432"/>
        </pc:sldMkLst>
        <pc:picChg chg="add mod">
          <ac:chgData name="yan hanada" userId="5497a0e7ab43a911" providerId="LiveId" clId="{10D7CAFB-9A5B-4451-9D94-64A8DBD6060E}" dt="2022-10-05T08:08:46.473" v="10117"/>
          <ac:picMkLst>
            <pc:docMk/>
            <pc:sldMk cId="1899462475" sldId="432"/>
            <ac:picMk id="3" creationId="{70C8A817-990B-5CDC-0FFF-11898D43217F}"/>
          </ac:picMkLst>
        </pc:picChg>
      </pc:sldChg>
      <pc:sldChg chg="addSp modSp modAnim modNotesTx">
        <pc:chgData name="yan hanada" userId="5497a0e7ab43a911" providerId="LiveId" clId="{10D7CAFB-9A5B-4451-9D94-64A8DBD6060E}" dt="2022-10-05T08:11:00.597" v="10127"/>
        <pc:sldMkLst>
          <pc:docMk/>
          <pc:sldMk cId="1847375778" sldId="433"/>
        </pc:sldMkLst>
        <pc:picChg chg="add mod">
          <ac:chgData name="yan hanada" userId="5497a0e7ab43a911" providerId="LiveId" clId="{10D7CAFB-9A5B-4451-9D94-64A8DBD6060E}" dt="2022-10-05T08:10:57.630" v="10124"/>
          <ac:picMkLst>
            <pc:docMk/>
            <pc:sldMk cId="1847375778" sldId="433"/>
            <ac:picMk id="3" creationId="{07E8827E-BA9A-A624-E752-A12C29323A9B}"/>
          </ac:picMkLst>
        </pc:picChg>
      </pc:sldChg>
      <pc:sldChg chg="addSp modSp modAnim modNotesTx">
        <pc:chgData name="yan hanada" userId="5497a0e7ab43a911" providerId="LiveId" clId="{10D7CAFB-9A5B-4451-9D94-64A8DBD6060E}" dt="2022-10-05T08:21:45.744" v="10205"/>
        <pc:sldMkLst>
          <pc:docMk/>
          <pc:sldMk cId="1799244889" sldId="434"/>
        </pc:sldMkLst>
        <pc:picChg chg="add mod">
          <ac:chgData name="yan hanada" userId="5497a0e7ab43a911" providerId="LiveId" clId="{10D7CAFB-9A5B-4451-9D94-64A8DBD6060E}" dt="2022-10-05T08:21:41.908" v="10203"/>
          <ac:picMkLst>
            <pc:docMk/>
            <pc:sldMk cId="1799244889" sldId="434"/>
            <ac:picMk id="3" creationId="{C3D5DDA9-4F02-E866-2548-94FADA107F50}"/>
          </ac:picMkLst>
        </pc:picChg>
      </pc:sldChg>
      <pc:sldChg chg="addSp modSp mod modAnim modNotesTx">
        <pc:chgData name="yan hanada" userId="5497a0e7ab43a911" providerId="LiveId" clId="{10D7CAFB-9A5B-4451-9D94-64A8DBD6060E}" dt="2022-10-05T08:18:27.121" v="10198" actId="1076"/>
        <pc:sldMkLst>
          <pc:docMk/>
          <pc:sldMk cId="1140155525" sldId="435"/>
        </pc:sldMkLst>
        <pc:picChg chg="add mod">
          <ac:chgData name="yan hanada" userId="5497a0e7ab43a911" providerId="LiveId" clId="{10D7CAFB-9A5B-4451-9D94-64A8DBD6060E}" dt="2022-10-05T08:17:55.629" v="10189"/>
          <ac:picMkLst>
            <pc:docMk/>
            <pc:sldMk cId="1140155525" sldId="435"/>
            <ac:picMk id="3" creationId="{EE8B57A2-0DEF-AB66-4352-3874EB6267EA}"/>
          </ac:picMkLst>
        </pc:picChg>
        <pc:picChg chg="add mod">
          <ac:chgData name="yan hanada" userId="5497a0e7ab43a911" providerId="LiveId" clId="{10D7CAFB-9A5B-4451-9D94-64A8DBD6060E}" dt="2022-10-05T08:18:27.121" v="10198" actId="1076"/>
          <ac:picMkLst>
            <pc:docMk/>
            <pc:sldMk cId="1140155525" sldId="435"/>
            <ac:picMk id="4" creationId="{F34D7CB0-B0EB-61C3-3905-C25D192A71D0}"/>
          </ac:picMkLst>
        </pc:picChg>
      </pc:sldChg>
      <pc:sldChg chg="addSp modSp modAnim modNotesTx">
        <pc:chgData name="yan hanada" userId="5497a0e7ab43a911" providerId="LiveId" clId="{10D7CAFB-9A5B-4451-9D94-64A8DBD6060E}" dt="2022-10-05T08:23:21.347" v="10209"/>
        <pc:sldMkLst>
          <pc:docMk/>
          <pc:sldMk cId="653847905" sldId="436"/>
        </pc:sldMkLst>
        <pc:picChg chg="add mod">
          <ac:chgData name="yan hanada" userId="5497a0e7ab43a911" providerId="LiveId" clId="{10D7CAFB-9A5B-4451-9D94-64A8DBD6060E}" dt="2022-10-05T08:23:18.498" v="10206"/>
          <ac:picMkLst>
            <pc:docMk/>
            <pc:sldMk cId="653847905" sldId="436"/>
            <ac:picMk id="3" creationId="{4C013111-CBAF-E92E-DF53-DEBC140A518B}"/>
          </ac:picMkLst>
        </pc:picChg>
      </pc:sldChg>
      <pc:sldChg chg="addSp modSp modAnim modNotesTx">
        <pc:chgData name="yan hanada" userId="5497a0e7ab43a911" providerId="LiveId" clId="{10D7CAFB-9A5B-4451-9D94-64A8DBD6060E}" dt="2022-10-05T08:32:39.693" v="10240"/>
        <pc:sldMkLst>
          <pc:docMk/>
          <pc:sldMk cId="490658291" sldId="437"/>
        </pc:sldMkLst>
        <pc:picChg chg="add mod">
          <ac:chgData name="yan hanada" userId="5497a0e7ab43a911" providerId="LiveId" clId="{10D7CAFB-9A5B-4451-9D94-64A8DBD6060E}" dt="2022-10-05T08:32:35.844" v="10237"/>
          <ac:picMkLst>
            <pc:docMk/>
            <pc:sldMk cId="490658291" sldId="437"/>
            <ac:picMk id="5" creationId="{4B094A1C-8C8D-A84D-2325-192CC6781CEE}"/>
          </ac:picMkLst>
        </pc:picChg>
      </pc:sldChg>
      <pc:sldChg chg="addSp modSp modAnim modNotesTx">
        <pc:chgData name="yan hanada" userId="5497a0e7ab43a911" providerId="LiveId" clId="{10D7CAFB-9A5B-4451-9D94-64A8DBD6060E}" dt="2022-10-05T08:34:51.685" v="10248"/>
        <pc:sldMkLst>
          <pc:docMk/>
          <pc:sldMk cId="2449011166" sldId="438"/>
        </pc:sldMkLst>
        <pc:picChg chg="add mod">
          <ac:chgData name="yan hanada" userId="5497a0e7ab43a911" providerId="LiveId" clId="{10D7CAFB-9A5B-4451-9D94-64A8DBD6060E}" dt="2022-10-05T08:34:49.864" v="10245"/>
          <ac:picMkLst>
            <pc:docMk/>
            <pc:sldMk cId="2449011166" sldId="438"/>
            <ac:picMk id="4" creationId="{E3BBD850-4B74-6592-58F9-15D8C88A1179}"/>
          </ac:picMkLst>
        </pc:picChg>
      </pc:sldChg>
      <pc:sldChg chg="addSp modSp modAnim modNotesTx">
        <pc:chgData name="yan hanada" userId="5497a0e7ab43a911" providerId="LiveId" clId="{10D7CAFB-9A5B-4451-9D94-64A8DBD6060E}" dt="2022-10-05T08:33:50.608" v="10244"/>
        <pc:sldMkLst>
          <pc:docMk/>
          <pc:sldMk cId="3744196889" sldId="439"/>
        </pc:sldMkLst>
        <pc:picChg chg="add mod">
          <ac:chgData name="yan hanada" userId="5497a0e7ab43a911" providerId="LiveId" clId="{10D7CAFB-9A5B-4451-9D94-64A8DBD6060E}" dt="2022-10-05T08:33:48.385" v="10241"/>
          <ac:picMkLst>
            <pc:docMk/>
            <pc:sldMk cId="3744196889" sldId="439"/>
            <ac:picMk id="5" creationId="{25C4BDE5-313C-7B36-3C0A-BF5D3C38A10A}"/>
          </ac:picMkLst>
        </pc:picChg>
      </pc:sldChg>
      <pc:sldChg chg="addSp modSp modAnim modNotesTx">
        <pc:chgData name="yan hanada" userId="5497a0e7ab43a911" providerId="LiveId" clId="{10D7CAFB-9A5B-4451-9D94-64A8DBD6060E}" dt="2022-10-05T08:25:53.533" v="10213"/>
        <pc:sldMkLst>
          <pc:docMk/>
          <pc:sldMk cId="3520895226" sldId="440"/>
        </pc:sldMkLst>
        <pc:picChg chg="add mod">
          <ac:chgData name="yan hanada" userId="5497a0e7ab43a911" providerId="LiveId" clId="{10D7CAFB-9A5B-4451-9D94-64A8DBD6060E}" dt="2022-10-05T08:25:51.142" v="10210"/>
          <ac:picMkLst>
            <pc:docMk/>
            <pc:sldMk cId="3520895226" sldId="440"/>
            <ac:picMk id="4" creationId="{03845360-7414-F427-5AC2-BCDB275F1F8C}"/>
          </ac:picMkLst>
        </pc:picChg>
      </pc:sldChg>
      <pc:sldChg chg="addSp modSp modAnim modNotesTx">
        <pc:chgData name="yan hanada" userId="5497a0e7ab43a911" providerId="LiveId" clId="{10D7CAFB-9A5B-4451-9D94-64A8DBD6060E}" dt="2022-10-05T08:37:15.153" v="10252"/>
        <pc:sldMkLst>
          <pc:docMk/>
          <pc:sldMk cId="3424332810" sldId="441"/>
        </pc:sldMkLst>
        <pc:spChg chg="mod">
          <ac:chgData name="yan hanada" userId="5497a0e7ab43a911" providerId="LiveId" clId="{10D7CAFB-9A5B-4451-9D94-64A8DBD6060E}" dt="2022-10-03T08:18:14.724" v="4802" actId="20577"/>
          <ac:spMkLst>
            <pc:docMk/>
            <pc:sldMk cId="3424332810" sldId="441"/>
            <ac:spMk id="14" creationId="{64FF8C33-891C-EF62-E2AA-62C14DF09FCA}"/>
          </ac:spMkLst>
        </pc:spChg>
        <pc:picChg chg="add mod">
          <ac:chgData name="yan hanada" userId="5497a0e7ab43a911" providerId="LiveId" clId="{10D7CAFB-9A5B-4451-9D94-64A8DBD6060E}" dt="2022-10-05T08:37:12.762" v="10249"/>
          <ac:picMkLst>
            <pc:docMk/>
            <pc:sldMk cId="3424332810" sldId="441"/>
            <ac:picMk id="3" creationId="{B09DF965-9653-557E-803F-692B8AF05E93}"/>
          </ac:picMkLst>
        </pc:picChg>
      </pc:sldChg>
      <pc:sldChg chg="addSp modSp modAnim modNotesTx">
        <pc:chgData name="yan hanada" userId="5497a0e7ab43a911" providerId="LiveId" clId="{10D7CAFB-9A5B-4451-9D94-64A8DBD6060E}" dt="2022-10-05T08:39:47.161" v="10293"/>
        <pc:sldMkLst>
          <pc:docMk/>
          <pc:sldMk cId="1435537731" sldId="442"/>
        </pc:sldMkLst>
        <pc:picChg chg="add mod">
          <ac:chgData name="yan hanada" userId="5497a0e7ab43a911" providerId="LiveId" clId="{10D7CAFB-9A5B-4451-9D94-64A8DBD6060E}" dt="2022-10-05T08:39:45.128" v="10290"/>
          <ac:picMkLst>
            <pc:docMk/>
            <pc:sldMk cId="1435537731" sldId="442"/>
            <ac:picMk id="5" creationId="{CC8E8E6F-4556-38DC-C383-4A741D2313D8}"/>
          </ac:picMkLst>
        </pc:picChg>
      </pc:sldChg>
      <pc:sldChg chg="addSp modSp modAnim modNotesTx">
        <pc:chgData name="yan hanada" userId="5497a0e7ab43a911" providerId="LiveId" clId="{10D7CAFB-9A5B-4451-9D94-64A8DBD6060E}" dt="2022-10-05T08:41:45.971" v="10317"/>
        <pc:sldMkLst>
          <pc:docMk/>
          <pc:sldMk cId="615073177" sldId="443"/>
        </pc:sldMkLst>
        <pc:picChg chg="add mod">
          <ac:chgData name="yan hanada" userId="5497a0e7ab43a911" providerId="LiveId" clId="{10D7CAFB-9A5B-4451-9D94-64A8DBD6060E}" dt="2022-10-05T08:41:43.869" v="10314"/>
          <ac:picMkLst>
            <pc:docMk/>
            <pc:sldMk cId="615073177" sldId="443"/>
            <ac:picMk id="4" creationId="{54F9A05E-CF02-8832-DCCD-1A57918E7722}"/>
          </ac:picMkLst>
        </pc:picChg>
      </pc:sldChg>
      <pc:sldChg chg="addSp delSp modSp mod delAnim modAnim modNotesTx">
        <pc:chgData name="yan hanada" userId="5497a0e7ab43a911" providerId="LiveId" clId="{10D7CAFB-9A5B-4451-9D94-64A8DBD6060E}" dt="2022-10-05T09:38:37.548" v="10471"/>
        <pc:sldMkLst>
          <pc:docMk/>
          <pc:sldMk cId="1556744333" sldId="445"/>
        </pc:sldMkLst>
        <pc:picChg chg="add del mod">
          <ac:chgData name="yan hanada" userId="5497a0e7ab43a911" providerId="LiveId" clId="{10D7CAFB-9A5B-4451-9D94-64A8DBD6060E}" dt="2022-10-05T09:38:30.603" v="10467" actId="478"/>
          <ac:picMkLst>
            <pc:docMk/>
            <pc:sldMk cId="1556744333" sldId="445"/>
            <ac:picMk id="5" creationId="{41670715-BFE0-22CB-497A-5D3E2C75D433}"/>
          </ac:picMkLst>
        </pc:picChg>
        <pc:picChg chg="add mod">
          <ac:chgData name="yan hanada" userId="5497a0e7ab43a911" providerId="LiveId" clId="{10D7CAFB-9A5B-4451-9D94-64A8DBD6060E}" dt="2022-10-05T09:38:34.665" v="10468"/>
          <ac:picMkLst>
            <pc:docMk/>
            <pc:sldMk cId="1556744333" sldId="445"/>
            <ac:picMk id="7" creationId="{7EA65D3E-2E60-6D4A-4EB9-7B799107455F}"/>
          </ac:picMkLst>
        </pc:picChg>
      </pc:sldChg>
      <pc:sldChg chg="addSp modSp modAnim modNotesTx">
        <pc:chgData name="yan hanada" userId="5497a0e7ab43a911" providerId="LiveId" clId="{10D7CAFB-9A5B-4451-9D94-64A8DBD6060E}" dt="2022-10-05T09:37:12.522" v="10466"/>
        <pc:sldMkLst>
          <pc:docMk/>
          <pc:sldMk cId="360928844" sldId="446"/>
        </pc:sldMkLst>
        <pc:picChg chg="add mod">
          <ac:chgData name="yan hanada" userId="5497a0e7ab43a911" providerId="LiveId" clId="{10D7CAFB-9A5B-4451-9D94-64A8DBD6060E}" dt="2022-10-05T08:44:40.289" v="10342"/>
          <ac:picMkLst>
            <pc:docMk/>
            <pc:sldMk cId="360928844" sldId="446"/>
            <ac:picMk id="7" creationId="{B93B9588-D0EA-C552-FC9C-848714557BFF}"/>
          </ac:picMkLst>
        </pc:picChg>
      </pc:sldChg>
      <pc:sldChg chg="addSp delSp modSp mod delAnim modAnim modNotesTx">
        <pc:chgData name="yan hanada" userId="5497a0e7ab43a911" providerId="LiveId" clId="{10D7CAFB-9A5B-4451-9D94-64A8DBD6060E}" dt="2022-10-05T08:51:20.354" v="10380"/>
        <pc:sldMkLst>
          <pc:docMk/>
          <pc:sldMk cId="3842822745" sldId="447"/>
        </pc:sldMkLst>
        <pc:spChg chg="add mod">
          <ac:chgData name="yan hanada" userId="5497a0e7ab43a911" providerId="LiveId" clId="{10D7CAFB-9A5B-4451-9D94-64A8DBD6060E}" dt="2022-10-03T08:59:02.603" v="6605" actId="14100"/>
          <ac:spMkLst>
            <pc:docMk/>
            <pc:sldMk cId="3842822745" sldId="447"/>
            <ac:spMk id="4" creationId="{C6DD0424-3FF1-D338-4844-60BD42A3CD3C}"/>
          </ac:spMkLst>
        </pc:spChg>
        <pc:spChg chg="add mod">
          <ac:chgData name="yan hanada" userId="5497a0e7ab43a911" providerId="LiveId" clId="{10D7CAFB-9A5B-4451-9D94-64A8DBD6060E}" dt="2022-10-03T08:59:19.431" v="6607" actId="14100"/>
          <ac:spMkLst>
            <pc:docMk/>
            <pc:sldMk cId="3842822745" sldId="447"/>
            <ac:spMk id="6" creationId="{5C342C03-A173-D400-6B9B-896D14DE1E14}"/>
          </ac:spMkLst>
        </pc:spChg>
        <pc:spChg chg="add mod">
          <ac:chgData name="yan hanada" userId="5497a0e7ab43a911" providerId="LiveId" clId="{10D7CAFB-9A5B-4451-9D94-64A8DBD6060E}" dt="2022-10-03T08:59:30.943" v="6610" actId="14100"/>
          <ac:spMkLst>
            <pc:docMk/>
            <pc:sldMk cId="3842822745" sldId="447"/>
            <ac:spMk id="8" creationId="{59430CFD-6539-8164-AA5A-DA2A28E20219}"/>
          </ac:spMkLst>
        </pc:spChg>
        <pc:picChg chg="mod ord">
          <ac:chgData name="yan hanada" userId="5497a0e7ab43a911" providerId="LiveId" clId="{10D7CAFB-9A5B-4451-9D94-64A8DBD6060E}" dt="2022-10-03T08:59:11.981" v="6606" actId="167"/>
          <ac:picMkLst>
            <pc:docMk/>
            <pc:sldMk cId="3842822745" sldId="447"/>
            <ac:picMk id="5" creationId="{CC6F2D37-3CB6-C501-77FD-3E7A8039FF98}"/>
          </ac:picMkLst>
        </pc:picChg>
        <pc:picChg chg="add mod">
          <ac:chgData name="yan hanada" userId="5497a0e7ab43a911" providerId="LiveId" clId="{10D7CAFB-9A5B-4451-9D94-64A8DBD6060E}" dt="2022-10-05T08:50:33.133" v="10364"/>
          <ac:picMkLst>
            <pc:docMk/>
            <pc:sldMk cId="3842822745" sldId="447"/>
            <ac:picMk id="9" creationId="{9A997844-EE48-29E2-B327-83101BADC790}"/>
          </ac:picMkLst>
        </pc:picChg>
        <pc:picChg chg="add del mod">
          <ac:chgData name="yan hanada" userId="5497a0e7ab43a911" providerId="LiveId" clId="{10D7CAFB-9A5B-4451-9D94-64A8DBD6060E}" dt="2022-10-05T08:51:06.611" v="10374" actId="478"/>
          <ac:picMkLst>
            <pc:docMk/>
            <pc:sldMk cId="3842822745" sldId="447"/>
            <ac:picMk id="10" creationId="{B5B501CC-B1BF-0088-E5EE-B53735C8EF3E}"/>
          </ac:picMkLst>
        </pc:picChg>
        <pc:picChg chg="add mod">
          <ac:chgData name="yan hanada" userId="5497a0e7ab43a911" providerId="LiveId" clId="{10D7CAFB-9A5B-4451-9D94-64A8DBD6060E}" dt="2022-10-05T08:51:13.676" v="10375"/>
          <ac:picMkLst>
            <pc:docMk/>
            <pc:sldMk cId="3842822745" sldId="447"/>
            <ac:picMk id="11" creationId="{44C907FC-0C52-6940-BDFB-3141C0D44A43}"/>
          </ac:picMkLst>
        </pc:picChg>
      </pc:sldChg>
      <pc:sldChg chg="addSp modSp modAnim modNotesTx">
        <pc:chgData name="yan hanada" userId="5497a0e7ab43a911" providerId="LiveId" clId="{10D7CAFB-9A5B-4451-9D94-64A8DBD6060E}" dt="2022-10-05T08:57:20.458" v="10434"/>
        <pc:sldMkLst>
          <pc:docMk/>
          <pc:sldMk cId="2719584849" sldId="448"/>
        </pc:sldMkLst>
        <pc:picChg chg="add mod">
          <ac:chgData name="yan hanada" userId="5497a0e7ab43a911" providerId="LiveId" clId="{10D7CAFB-9A5B-4451-9D94-64A8DBD6060E}" dt="2022-10-05T08:57:17.958" v="10431"/>
          <ac:picMkLst>
            <pc:docMk/>
            <pc:sldMk cId="2719584849" sldId="448"/>
            <ac:picMk id="3" creationId="{B4A71F75-873C-EF43-521F-7F5C114FB55E}"/>
          </ac:picMkLst>
        </pc:picChg>
      </pc:sldChg>
      <pc:sldChg chg="addSp modSp modAnim modNotesTx">
        <pc:chgData name="yan hanada" userId="5497a0e7ab43a911" providerId="LiveId" clId="{10D7CAFB-9A5B-4451-9D94-64A8DBD6060E}" dt="2022-10-05T09:00:25.677" v="10444"/>
        <pc:sldMkLst>
          <pc:docMk/>
          <pc:sldMk cId="1270933338" sldId="449"/>
        </pc:sldMkLst>
        <pc:picChg chg="add mod">
          <ac:chgData name="yan hanada" userId="5497a0e7ab43a911" providerId="LiveId" clId="{10D7CAFB-9A5B-4451-9D94-64A8DBD6060E}" dt="2022-10-05T09:00:23.680" v="10441"/>
          <ac:picMkLst>
            <pc:docMk/>
            <pc:sldMk cId="1270933338" sldId="449"/>
            <ac:picMk id="3" creationId="{23A3B4D5-AD55-3DF5-DD82-34E4CAB6BF6A}"/>
          </ac:picMkLst>
        </pc:picChg>
      </pc:sldChg>
      <pc:sldChg chg="addSp modSp modAnim modNotesTx">
        <pc:chgData name="yan hanada" userId="5497a0e7ab43a911" providerId="LiveId" clId="{10D7CAFB-9A5B-4451-9D94-64A8DBD6060E}" dt="2022-10-05T08:56:08.831" v="10430"/>
        <pc:sldMkLst>
          <pc:docMk/>
          <pc:sldMk cId="908873744" sldId="451"/>
        </pc:sldMkLst>
        <pc:picChg chg="add mod">
          <ac:chgData name="yan hanada" userId="5497a0e7ab43a911" providerId="LiveId" clId="{10D7CAFB-9A5B-4451-9D94-64A8DBD6060E}" dt="2022-10-05T08:56:06.878" v="10427"/>
          <ac:picMkLst>
            <pc:docMk/>
            <pc:sldMk cId="908873744" sldId="451"/>
            <ac:picMk id="5" creationId="{1D6639FD-5444-A8A1-FC9D-FBD2935227D0}"/>
          </ac:picMkLst>
        </pc:picChg>
      </pc:sldChg>
      <pc:sldChg chg="addSp modSp modAnim modNotesTx">
        <pc:chgData name="yan hanada" userId="5497a0e7ab43a911" providerId="LiveId" clId="{10D7CAFB-9A5B-4451-9D94-64A8DBD6060E}" dt="2022-10-05T09:02:06.461" v="10457"/>
        <pc:sldMkLst>
          <pc:docMk/>
          <pc:sldMk cId="640452877" sldId="452"/>
        </pc:sldMkLst>
        <pc:picChg chg="add mod">
          <ac:chgData name="yan hanada" userId="5497a0e7ab43a911" providerId="LiveId" clId="{10D7CAFB-9A5B-4451-9D94-64A8DBD6060E}" dt="2022-10-05T09:02:04.503" v="10454"/>
          <ac:picMkLst>
            <pc:docMk/>
            <pc:sldMk cId="640452877" sldId="452"/>
            <ac:picMk id="3" creationId="{E2D33D77-B50E-43F3-C7C5-F2E0B7DE5CC4}"/>
          </ac:picMkLst>
        </pc:picChg>
      </pc:sldChg>
      <pc:sldChg chg="delSp add del mod delAnim modAnim">
        <pc:chgData name="yan hanada" userId="5497a0e7ab43a911" providerId="LiveId" clId="{10D7CAFB-9A5B-4451-9D94-64A8DBD6060E}" dt="2022-10-05T10:26:14.711" v="10486" actId="47"/>
        <pc:sldMkLst>
          <pc:docMk/>
          <pc:sldMk cId="15576234" sldId="453"/>
        </pc:sldMkLst>
        <pc:picChg chg="del">
          <ac:chgData name="yan hanada" userId="5497a0e7ab43a911" providerId="LiveId" clId="{10D7CAFB-9A5B-4451-9D94-64A8DBD6060E}" dt="2022-10-05T10:25:56.109" v="10485" actId="478"/>
          <ac:picMkLst>
            <pc:docMk/>
            <pc:sldMk cId="15576234" sldId="453"/>
            <ac:picMk id="12" creationId="{AAB167C5-E369-A60D-B624-6F1818814002}"/>
          </ac:picMkLst>
        </pc:picChg>
      </pc:sldChg>
      <pc:sldChg chg="addSp new del mod">
        <pc:chgData name="yan hanada" userId="5497a0e7ab43a911" providerId="LiveId" clId="{10D7CAFB-9A5B-4451-9D94-64A8DBD6060E}" dt="2022-10-05T09:46:17.448" v="10474" actId="47"/>
        <pc:sldMkLst>
          <pc:docMk/>
          <pc:sldMk cId="1880270434" sldId="453"/>
        </pc:sldMkLst>
        <pc:spChg chg="add">
          <ac:chgData name="yan hanada" userId="5497a0e7ab43a911" providerId="LiveId" clId="{10D7CAFB-9A5B-4451-9D94-64A8DBD6060E}" dt="2022-10-05T09:46:14.438" v="10473" actId="22"/>
          <ac:spMkLst>
            <pc:docMk/>
            <pc:sldMk cId="1880270434" sldId="453"/>
            <ac:spMk id="5" creationId="{42EAE9A0-3CA3-D959-310C-1514B02B74DF}"/>
          </ac:spMkLst>
        </pc:spChg>
      </pc:sldChg>
      <pc:sldChg chg="add">
        <pc:chgData name="yan hanada" userId="5497a0e7ab43a911" providerId="LiveId" clId="{10D7CAFB-9A5B-4451-9D94-64A8DBD6060E}" dt="2022-10-05T10:25:52.311" v="10484"/>
        <pc:sldMkLst>
          <pc:docMk/>
          <pc:sldMk cId="3689045835" sldId="4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FFB5C8-C1F5-4492-97D0-F04E48DA3B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6CCE7-F35A-479D-ACBB-28DA5E0977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4487" y="1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3C089-7EEC-48EF-9F38-8013D9A3FDA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6E3C3E-EAB4-47F2-9288-F0D91D6BEF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51AB98-FC4E-415A-B472-0CD5CE5BF7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B9715-CC24-4844-8C60-FB2781198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7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4487" y="1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372B9-E0B7-4B21-B1F8-90D2E0BEBBC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728" y="3300412"/>
            <a:ext cx="795782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AE819-9E43-4883-813E-0338DE332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AE819-9E43-4883-813E-0338DE332B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E819-9E43-4883-813E-0338DE332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E819-9E43-4883-813E-0338DE332B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E819-9E43-4883-813E-0338DE332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That’s all. Thanks.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AE819-9E43-4883-813E-0338DE332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3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925286" y="1168400"/>
            <a:ext cx="8066314" cy="10563"/>
          </a:xfrm>
          <a:prstGeom prst="line">
            <a:avLst/>
          </a:prstGeom>
          <a:ln w="63500" cmpd="sng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37DB-0BF9-44EB-8789-3D23B729D06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B2A8-FFB2-49F9-8A4C-558D4839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75" y="1099760"/>
            <a:ext cx="12157625" cy="2160320"/>
          </a:xfrm>
        </p:spPr>
        <p:txBody>
          <a:bodyPr anchor="ctr">
            <a:noAutofit/>
          </a:bodyPr>
          <a:lstStyle/>
          <a:p>
            <a:r>
              <a:rPr lang="en-US" altLang="zh-CN" sz="5400" b="1" dirty="0">
                <a:latin typeface="+mn-lt"/>
                <a:ea typeface="黑体" panose="02010609060101010101" pitchFamily="49" charset="-122"/>
              </a:rPr>
              <a:t>ATCN Experiment Report:    Understanding the Congestion Control</a:t>
            </a:r>
            <a:br>
              <a:rPr lang="en-US" altLang="zh-CN" sz="5400" b="1" dirty="0">
                <a:latin typeface="+mn-lt"/>
                <a:ea typeface="黑体" panose="02010609060101010101" pitchFamily="49" charset="-122"/>
              </a:rPr>
            </a:br>
            <a:r>
              <a:rPr lang="en-US" altLang="zh-CN" sz="5400" b="1" dirty="0">
                <a:latin typeface="+mn-lt"/>
                <a:ea typeface="黑体" panose="02010609060101010101" pitchFamily="49" charset="-122"/>
              </a:rPr>
              <a:t>Process in TCP in NS-3</a:t>
            </a:r>
            <a:endParaRPr lang="zh-CN" altLang="en-US" sz="54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4070030"/>
            <a:ext cx="9144000" cy="736380"/>
          </a:xfrm>
        </p:spPr>
        <p:txBody>
          <a:bodyPr anchor="ctr">
            <a:normAutofit lnSpcReduction="10000"/>
          </a:bodyPr>
          <a:lstStyle/>
          <a:p>
            <a:r>
              <a:rPr lang="zh-CN" altLang="en-US" sz="2000" b="1" dirty="0">
                <a:latin typeface="+mn-ea"/>
              </a:rPr>
              <a:t>杨恒钦</a:t>
            </a:r>
          </a:p>
          <a:p>
            <a:r>
              <a:rPr lang="en-US" altLang="zh-CN" sz="2000" b="1" dirty="0">
                <a:ea typeface="楷体" panose="02010609060101010101" pitchFamily="49" charset="-122"/>
              </a:rPr>
              <a:t>2023.11.10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B15CA1-00E7-4820-A4C0-846A4EC21FA2}"/>
              </a:ext>
            </a:extLst>
          </p:cNvPr>
          <p:cNvGrpSpPr/>
          <p:nvPr/>
        </p:nvGrpSpPr>
        <p:grpSpPr>
          <a:xfrm>
            <a:off x="3352317" y="5197044"/>
            <a:ext cx="3279561" cy="1517855"/>
            <a:chOff x="2418584" y="4853151"/>
            <a:chExt cx="3279561" cy="151785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60166EB-97EA-44B0-A282-7353D2904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896" y="4853151"/>
              <a:ext cx="2486936" cy="888192"/>
            </a:xfrm>
            <a:prstGeom prst="rect">
              <a:avLst/>
            </a:prstGeom>
          </p:spPr>
        </p:pic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B08F88A7-FFFF-4676-845A-BB57EA2E8722}"/>
                </a:ext>
              </a:extLst>
            </p:cNvPr>
            <p:cNvSpPr txBox="1"/>
            <p:nvPr/>
          </p:nvSpPr>
          <p:spPr>
            <a:xfrm>
              <a:off x="2418584" y="5786231"/>
              <a:ext cx="3279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Institute of Software, </a:t>
              </a:r>
            </a:p>
            <a:p>
              <a:pPr algn="ctr"/>
              <a:r>
                <a:rPr lang="en-US" altLang="zh-CN" sz="1600" b="1" dirty="0"/>
                <a:t>Chinese Academy of Sciences</a:t>
              </a:r>
              <a:endParaRPr lang="zh-CN" altLang="en-US" sz="1600" b="1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BECC029-DCA3-405D-9A99-14ED49062262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23" y="5019702"/>
            <a:ext cx="1200773" cy="1166406"/>
          </a:xfrm>
          <a:prstGeom prst="rect">
            <a:avLst/>
          </a:prstGeom>
        </p:spPr>
      </p:pic>
      <p:sp>
        <p:nvSpPr>
          <p:cNvPr id="9" name="文本框 15">
            <a:extLst>
              <a:ext uri="{FF2B5EF4-FFF2-40B4-BE49-F238E27FC236}">
                <a16:creationId xmlns:a16="http://schemas.microsoft.com/office/drawing/2014/main" id="{4081BF5A-3C1D-47AA-9C3F-00FBF0279CB7}"/>
              </a:ext>
            </a:extLst>
          </p:cNvPr>
          <p:cNvSpPr txBox="1"/>
          <p:nvPr/>
        </p:nvSpPr>
        <p:spPr>
          <a:xfrm>
            <a:off x="6456007" y="6165334"/>
            <a:ext cx="278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University of Chinese Academy of Sciences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890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097" y="1525313"/>
            <a:ext cx="10515600" cy="4716160"/>
          </a:xfrm>
        </p:spPr>
        <p:txBody>
          <a:bodyPr>
            <a:noAutofit/>
          </a:bodyPr>
          <a:lstStyle/>
          <a:p>
            <a:r>
              <a:rPr lang="en-US" altLang="zh-CN" b="1" dirty="0"/>
              <a:t>(a) </a:t>
            </a:r>
            <a:r>
              <a:rPr lang="en-US" altLang="zh-CN" b="1" dirty="0">
                <a:solidFill>
                  <a:srgbClr val="FF0000"/>
                </a:solidFill>
              </a:rPr>
              <a:t>Learn the dynamics of TCP congestion control process </a:t>
            </a:r>
            <a:r>
              <a:rPr lang="en-US" altLang="zh-CN" b="1" dirty="0"/>
              <a:t>under the experiment situations configured with the aforementioned different parameters.</a:t>
            </a:r>
          </a:p>
          <a:p>
            <a:r>
              <a:rPr lang="en-US" altLang="zh-CN" b="1" dirty="0"/>
              <a:t>(b) </a:t>
            </a:r>
            <a:r>
              <a:rPr lang="en-US" altLang="zh-CN" b="1" dirty="0">
                <a:solidFill>
                  <a:srgbClr val="FF0000"/>
                </a:solidFill>
              </a:rPr>
              <a:t>Learn the limitations of TCP QoS performance </a:t>
            </a:r>
            <a:r>
              <a:rPr lang="en-US" altLang="zh-CN" b="1" dirty="0"/>
              <a:t>and find out what their </a:t>
            </a:r>
            <a:r>
              <a:rPr lang="en-US" altLang="zh-CN" b="1" dirty="0">
                <a:solidFill>
                  <a:srgbClr val="FF0000"/>
                </a:solidFill>
              </a:rPr>
              <a:t>intrinsic reasons</a:t>
            </a:r>
            <a:r>
              <a:rPr lang="en-US" altLang="zh-CN" b="1" dirty="0"/>
              <a:t> are that can lead to the deterioration on TCP in experiments.</a:t>
            </a:r>
          </a:p>
          <a:p>
            <a:r>
              <a:rPr lang="en-US" altLang="zh-CN" b="1" dirty="0"/>
              <a:t>(c) Learn how to use NS-3 to conduct network experiment researches.</a:t>
            </a:r>
          </a:p>
          <a:p>
            <a:r>
              <a:rPr lang="en-US" altLang="zh-CN" b="1" dirty="0"/>
              <a:t>(d) Learn how to make your experiment repeatable for other researchers, which demands you to package your codes for your task submission to me.</a:t>
            </a:r>
          </a:p>
        </p:txBody>
      </p:sp>
    </p:spTree>
    <p:extLst>
      <p:ext uri="{BB962C8B-B14F-4D97-AF65-F5344CB8AC3E}">
        <p14:creationId xmlns:p14="http://schemas.microsoft.com/office/powerpoint/2010/main" val="42273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Assumed 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0957"/>
            <a:ext cx="10515600" cy="4767497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ea"/>
              </a:rPr>
              <a:t>RQ1: </a:t>
            </a:r>
            <a:r>
              <a:rPr lang="zh-CN" altLang="en-US" b="1" dirty="0">
                <a:latin typeface="+mn-ea"/>
              </a:rPr>
              <a:t>修改</a:t>
            </a:r>
            <a:r>
              <a:rPr lang="en-US" altLang="zh-CN" b="1" dirty="0" err="1">
                <a:latin typeface="+mn-ea"/>
              </a:rPr>
              <a:t>udp</a:t>
            </a:r>
            <a:r>
              <a:rPr lang="en-US" altLang="zh-CN" b="1" dirty="0">
                <a:latin typeface="+mn-ea"/>
              </a:rPr>
              <a:t> rate </a:t>
            </a:r>
            <a:r>
              <a:rPr lang="zh-CN" altLang="en-US" b="1" dirty="0">
                <a:latin typeface="+mn-ea"/>
              </a:rPr>
              <a:t>和 </a:t>
            </a:r>
            <a:r>
              <a:rPr lang="en-US" altLang="zh-CN" b="1" dirty="0" err="1">
                <a:latin typeface="+mn-ea"/>
              </a:rPr>
              <a:t>tcp</a:t>
            </a:r>
            <a:r>
              <a:rPr lang="en-US" altLang="zh-CN" b="1" dirty="0">
                <a:latin typeface="+mn-ea"/>
              </a:rPr>
              <a:t> rate</a:t>
            </a:r>
            <a:r>
              <a:rPr lang="zh-CN" altLang="en-US" b="1" dirty="0">
                <a:latin typeface="+mn-ea"/>
              </a:rPr>
              <a:t>，检测网络</a:t>
            </a:r>
            <a:r>
              <a:rPr lang="en-US" altLang="zh-CN" b="1" dirty="0">
                <a:latin typeface="+mn-ea"/>
              </a:rPr>
              <a:t>QoS</a:t>
            </a:r>
            <a:r>
              <a:rPr lang="zh-CN" altLang="en-US" b="1" dirty="0">
                <a:latin typeface="+mn-ea"/>
              </a:rPr>
              <a:t>性能的变化。（</a:t>
            </a:r>
            <a:r>
              <a:rPr lang="en-US" altLang="zh-CN" b="1" dirty="0" err="1">
                <a:latin typeface="+mn-ea"/>
              </a:rPr>
              <a:t>Qos</a:t>
            </a:r>
            <a:r>
              <a:rPr lang="en-US" altLang="zh-CN" b="1" dirty="0">
                <a:latin typeface="+mn-ea"/>
              </a:rPr>
              <a:t> - </a:t>
            </a:r>
            <a:r>
              <a:rPr lang="en-US" altLang="zh-CN" b="1" dirty="0" err="1">
                <a:latin typeface="+mn-ea"/>
              </a:rPr>
              <a:t>udp</a:t>
            </a:r>
            <a:r>
              <a:rPr lang="en-US" altLang="zh-CN" b="1" dirty="0">
                <a:latin typeface="+mn-ea"/>
              </a:rPr>
              <a:t> rate</a:t>
            </a:r>
            <a:r>
              <a:rPr lang="zh-CN" altLang="en-US" b="1" dirty="0">
                <a:latin typeface="+mn-ea"/>
              </a:rPr>
              <a:t>图，</a:t>
            </a:r>
            <a:r>
              <a:rPr lang="en-US" altLang="zh-CN" b="1" dirty="0">
                <a:latin typeface="+mn-ea"/>
              </a:rPr>
              <a:t>QoS - </a:t>
            </a:r>
            <a:r>
              <a:rPr lang="en-US" altLang="zh-CN" b="1" dirty="0" err="1">
                <a:latin typeface="+mn-ea"/>
              </a:rPr>
              <a:t>tcp</a:t>
            </a:r>
            <a:r>
              <a:rPr lang="en-US" altLang="zh-CN" b="1" dirty="0">
                <a:latin typeface="+mn-ea"/>
              </a:rPr>
              <a:t> rate</a:t>
            </a:r>
            <a:r>
              <a:rPr lang="zh-CN" altLang="en-US" b="1" dirty="0">
                <a:latin typeface="+mn-ea"/>
              </a:rPr>
              <a:t>图）</a:t>
            </a:r>
          </a:p>
          <a:p>
            <a:r>
              <a:rPr lang="en-US" altLang="zh-CN" b="1" dirty="0">
                <a:latin typeface="+mn-ea"/>
              </a:rPr>
              <a:t>RQ2</a:t>
            </a:r>
            <a:r>
              <a:rPr lang="zh-CN" altLang="en-US" b="1" dirty="0">
                <a:latin typeface="+mn-ea"/>
              </a:rPr>
              <a:t>：修改</a:t>
            </a:r>
            <a:r>
              <a:rPr lang="en-US" altLang="zh-CN" b="1" dirty="0">
                <a:latin typeface="+mn-ea"/>
              </a:rPr>
              <a:t>TCP buffer size</a:t>
            </a:r>
            <a:r>
              <a:rPr lang="zh-CN" altLang="en-US" b="1" dirty="0">
                <a:latin typeface="+mn-ea"/>
              </a:rPr>
              <a:t>与</a:t>
            </a:r>
            <a:r>
              <a:rPr lang="en-US" altLang="zh-CN" b="1" dirty="0">
                <a:latin typeface="+mn-ea"/>
              </a:rPr>
              <a:t>router queuing buffer size, </a:t>
            </a:r>
            <a:r>
              <a:rPr lang="zh-CN" altLang="en-US" b="1" dirty="0">
                <a:latin typeface="+mn-ea"/>
              </a:rPr>
              <a:t>检测网络</a:t>
            </a:r>
            <a:r>
              <a:rPr lang="en-US" altLang="zh-CN" b="1" dirty="0">
                <a:latin typeface="+mn-ea"/>
              </a:rPr>
              <a:t>QoS</a:t>
            </a:r>
            <a:r>
              <a:rPr lang="zh-CN" altLang="en-US" b="1" dirty="0">
                <a:latin typeface="+mn-ea"/>
              </a:rPr>
              <a:t>性能的变化。</a:t>
            </a:r>
            <a:r>
              <a:rPr lang="en-US" altLang="zh-CN" b="1" dirty="0">
                <a:latin typeface="+mn-ea"/>
              </a:rPr>
              <a:t>(QoS - </a:t>
            </a:r>
            <a:r>
              <a:rPr lang="en-US" altLang="zh-CN" b="1" dirty="0" err="1">
                <a:latin typeface="+mn-ea"/>
              </a:rPr>
              <a:t>tcp</a:t>
            </a:r>
            <a:r>
              <a:rPr lang="en-US" altLang="zh-CN" b="1" dirty="0">
                <a:latin typeface="+mn-ea"/>
              </a:rPr>
              <a:t> buffer size</a:t>
            </a:r>
            <a:r>
              <a:rPr lang="zh-CN" altLang="en-US" b="1" dirty="0">
                <a:latin typeface="+mn-ea"/>
              </a:rPr>
              <a:t>图，</a:t>
            </a:r>
            <a:r>
              <a:rPr lang="en-US" altLang="zh-CN" b="1" dirty="0">
                <a:latin typeface="+mn-ea"/>
              </a:rPr>
              <a:t>QoS - router buffer size</a:t>
            </a:r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)</a:t>
            </a:r>
          </a:p>
          <a:p>
            <a:r>
              <a:rPr lang="en-US" altLang="zh-CN" b="1" dirty="0">
                <a:latin typeface="+mn-ea"/>
              </a:rPr>
              <a:t>RQ3</a:t>
            </a:r>
            <a:r>
              <a:rPr lang="zh-CN" altLang="en-US" b="1" dirty="0">
                <a:latin typeface="+mn-ea"/>
              </a:rPr>
              <a:t>：修改</a:t>
            </a:r>
            <a:r>
              <a:rPr lang="en-US" altLang="zh-CN" b="1" dirty="0">
                <a:latin typeface="+mn-ea"/>
              </a:rPr>
              <a:t>MTU</a:t>
            </a:r>
            <a:r>
              <a:rPr lang="zh-CN" altLang="en-US" b="1" dirty="0">
                <a:latin typeface="+mn-ea"/>
              </a:rPr>
              <a:t>与</a:t>
            </a:r>
            <a:r>
              <a:rPr lang="en-US" altLang="zh-CN" b="1" dirty="0">
                <a:latin typeface="+mn-ea"/>
              </a:rPr>
              <a:t>Nagle Algorithm,</a:t>
            </a:r>
            <a:r>
              <a:rPr lang="zh-CN" altLang="en-US" b="1" dirty="0">
                <a:latin typeface="+mn-ea"/>
              </a:rPr>
              <a:t>检测网络</a:t>
            </a:r>
            <a:r>
              <a:rPr lang="en-US" altLang="zh-CN" b="1" dirty="0">
                <a:latin typeface="+mn-ea"/>
              </a:rPr>
              <a:t>QoS</a:t>
            </a:r>
            <a:r>
              <a:rPr lang="zh-CN" altLang="en-US" b="1" dirty="0">
                <a:latin typeface="+mn-ea"/>
              </a:rPr>
              <a:t>性能的变化。（</a:t>
            </a:r>
            <a:r>
              <a:rPr lang="en-US" altLang="zh-CN" b="1" dirty="0">
                <a:latin typeface="+mn-ea"/>
              </a:rPr>
              <a:t>QoS - MTU</a:t>
            </a:r>
            <a:r>
              <a:rPr lang="zh-CN" altLang="en-US" b="1" dirty="0">
                <a:latin typeface="+mn-ea"/>
              </a:rPr>
              <a:t>图；对于</a:t>
            </a:r>
            <a:r>
              <a:rPr lang="en-US" altLang="zh-CN" b="1" dirty="0">
                <a:latin typeface="+mn-ea"/>
              </a:rPr>
              <a:t>Nagle Algorithm, </a:t>
            </a:r>
            <a:r>
              <a:rPr lang="zh-CN" altLang="en-US" b="1" dirty="0">
                <a:latin typeface="+mn-ea"/>
              </a:rPr>
              <a:t>考察其开关与否对网络性能的影响，将其与</a:t>
            </a:r>
            <a:r>
              <a:rPr lang="en-US" altLang="zh-CN" b="1" dirty="0">
                <a:latin typeface="+mn-ea"/>
              </a:rPr>
              <a:t>delayed ACK</a:t>
            </a:r>
            <a:r>
              <a:rPr lang="zh-CN" altLang="en-US" b="1" dirty="0">
                <a:latin typeface="+mn-ea"/>
              </a:rPr>
              <a:t>方法之间的关系进行拓展）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RQ4</a:t>
            </a:r>
            <a:r>
              <a:rPr lang="zh-CN" altLang="en-US" b="1" dirty="0">
                <a:latin typeface="+mn-ea"/>
              </a:rPr>
              <a:t>：绘制</a:t>
            </a:r>
            <a:r>
              <a:rPr lang="en-US" altLang="zh-CN" b="1" dirty="0" err="1">
                <a:latin typeface="+mn-ea"/>
              </a:rPr>
              <a:t>NewReno</a:t>
            </a:r>
            <a:r>
              <a:rPr lang="zh-CN" altLang="en-US" b="1" dirty="0">
                <a:latin typeface="+mn-ea"/>
              </a:rPr>
              <a:t>拥塞控制算法下</a:t>
            </a:r>
            <a:r>
              <a:rPr lang="en-US" altLang="zh-CN" b="1" dirty="0">
                <a:latin typeface="+mn-ea"/>
              </a:rPr>
              <a:t>TCP</a:t>
            </a:r>
            <a:r>
              <a:rPr lang="zh-CN" altLang="en-US" b="1" dirty="0">
                <a:latin typeface="+mn-ea"/>
              </a:rPr>
              <a:t>协议的</a:t>
            </a:r>
            <a:r>
              <a:rPr lang="en-US" altLang="zh-CN" b="1" dirty="0" err="1">
                <a:latin typeface="+mn-ea"/>
              </a:rPr>
              <a:t>cwnd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 err="1">
                <a:latin typeface="+mn-ea"/>
              </a:rPr>
              <a:t>ssth</a:t>
            </a:r>
            <a:r>
              <a:rPr lang="zh-CN" altLang="en-US" b="1" dirty="0">
                <a:latin typeface="+mn-ea"/>
              </a:rPr>
              <a:t>等重要参数的变化曲线，分析拥塞控制过程。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3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Possible Representation Themes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7A4DA-1E05-CF85-E15D-DD4F708A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5313"/>
            <a:ext cx="10515600" cy="4716160"/>
          </a:xfrm>
        </p:spPr>
        <p:txBody>
          <a:bodyPr>
            <a:noAutofit/>
          </a:bodyPr>
          <a:lstStyle/>
          <a:p>
            <a:r>
              <a:rPr lang="en-US" altLang="zh-CN" b="1" dirty="0"/>
              <a:t>Goals to satisfy:</a:t>
            </a:r>
          </a:p>
          <a:p>
            <a:pPr lvl="1"/>
            <a:r>
              <a:rPr lang="en-US" altLang="zh-CN" b="1" dirty="0"/>
              <a:t>Be not familiar by the teacher(especially </a:t>
            </a:r>
            <a:r>
              <a:rPr lang="en-US" altLang="zh-CN" b="1" dirty="0" err="1"/>
              <a:t>zhou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b="1" dirty="0"/>
              <a:t>Interesting and attractive</a:t>
            </a:r>
          </a:p>
          <a:p>
            <a:pPr lvl="1"/>
            <a:r>
              <a:rPr lang="en-US" altLang="zh-CN" b="1" dirty="0"/>
              <a:t>practical</a:t>
            </a:r>
          </a:p>
          <a:p>
            <a:r>
              <a:rPr lang="en-US" altLang="zh-CN" b="1" dirty="0"/>
              <a:t>Candidates:</a:t>
            </a:r>
          </a:p>
          <a:p>
            <a:pPr lvl="1"/>
            <a:r>
              <a:rPr lang="en-US" altLang="zh-CN" b="1" dirty="0"/>
              <a:t>combine network with AI</a:t>
            </a:r>
          </a:p>
          <a:p>
            <a:pPr lvl="1"/>
            <a:r>
              <a:rPr lang="en-US" altLang="zh-CN" b="1" dirty="0"/>
              <a:t>Development of network </a:t>
            </a:r>
            <a:r>
              <a:rPr lang="en-US" altLang="zh-CN" b="1" dirty="0" err="1"/>
              <a:t>protocal</a:t>
            </a:r>
            <a:r>
              <a:rPr lang="en-US" altLang="zh-CN" b="1" dirty="0"/>
              <a:t>(or other things associated with Network)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Formal verification in Computer Network</a:t>
            </a:r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7168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3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E97879-E423-1D9D-5223-B178DBB5F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2372360"/>
            <a:ext cx="2566274" cy="148843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86BC6DB-E070-DEB9-4AEE-3AB8D28591EE}"/>
              </a:ext>
            </a:extLst>
          </p:cNvPr>
          <p:cNvSpPr txBox="1">
            <a:spLocks/>
          </p:cNvSpPr>
          <p:nvPr/>
        </p:nvSpPr>
        <p:spPr>
          <a:xfrm>
            <a:off x="2209800" y="42113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1392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5BC6"/>
      </a:accent1>
      <a:accent2>
        <a:srgbClr val="61CBFF"/>
      </a:accent2>
      <a:accent3>
        <a:srgbClr val="F64F4F"/>
      </a:accent3>
      <a:accent4>
        <a:srgbClr val="F66D31"/>
      </a:accent4>
      <a:accent5>
        <a:srgbClr val="FFC500"/>
      </a:accent5>
      <a:accent6>
        <a:srgbClr val="A6A6A6"/>
      </a:accent6>
      <a:hlink>
        <a:srgbClr val="046DA3"/>
      </a:hlink>
      <a:folHlink>
        <a:srgbClr val="BFBFBF"/>
      </a:folHlink>
    </a:clrScheme>
    <a:fontScheme name="自定义 2">
      <a:majorFont>
        <a:latin typeface="Aharoni"/>
        <a:ea typeface="等线 Light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42287</TotalTime>
  <Words>324</Words>
  <Application>Microsoft Office PowerPoint</Application>
  <PresentationFormat>宽屏</PresentationFormat>
  <Paragraphs>33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Aharoni</vt:lpstr>
      <vt:lpstr>Arial</vt:lpstr>
      <vt:lpstr>Calibri</vt:lpstr>
      <vt:lpstr>Office 主题​​</vt:lpstr>
      <vt:lpstr>ATCN Experiment Report:    Understanding the Congestion Control Process in TCP in NS-3</vt:lpstr>
      <vt:lpstr>Research Goals</vt:lpstr>
      <vt:lpstr>Assumed Research Questions</vt:lpstr>
      <vt:lpstr>Possible Representation Themes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Exploration of Android Apps  under Multiple Environment  through Component Interface Extraction</dc:title>
  <dc:creator>799407151@qq.com</dc:creator>
  <cp:lastModifiedBy>恒钦 杨</cp:lastModifiedBy>
  <cp:revision>2553</cp:revision>
  <cp:lastPrinted>2020-07-03T07:46:21Z</cp:lastPrinted>
  <dcterms:created xsi:type="dcterms:W3CDTF">2019-06-26T03:25:37Z</dcterms:created>
  <dcterms:modified xsi:type="dcterms:W3CDTF">2023-11-27T10:27:55Z</dcterms:modified>
</cp:coreProperties>
</file>