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49" y="-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FB-BA86-403E-B3A3-DC8F2EA1EDC3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1823-4CE9-4D36-A7E6-F980504D8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FB-BA86-403E-B3A3-DC8F2EA1EDC3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1823-4CE9-4D36-A7E6-F980504D8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FB-BA86-403E-B3A3-DC8F2EA1EDC3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1823-4CE9-4D36-A7E6-F980504D8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FB-BA86-403E-B3A3-DC8F2EA1EDC3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1823-4CE9-4D36-A7E6-F980504D8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FB-BA86-403E-B3A3-DC8F2EA1EDC3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1823-4CE9-4D36-A7E6-F980504D8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FB-BA86-403E-B3A3-DC8F2EA1EDC3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1823-4CE9-4D36-A7E6-F980504D8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FB-BA86-403E-B3A3-DC8F2EA1EDC3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1823-4CE9-4D36-A7E6-F980504D8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FB-BA86-403E-B3A3-DC8F2EA1EDC3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1823-4CE9-4D36-A7E6-F980504D8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FB-BA86-403E-B3A3-DC8F2EA1EDC3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1823-4CE9-4D36-A7E6-F980504D8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FB-BA86-403E-B3A3-DC8F2EA1EDC3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1823-4CE9-4D36-A7E6-F980504D8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FB-BA86-403E-B3A3-DC8F2EA1EDC3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1823-4CE9-4D36-A7E6-F980504D8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1DEFB-BA86-403E-B3A3-DC8F2EA1EDC3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B1823-4CE9-4D36-A7E6-F980504D8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of Teensy instead of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2876"/>
          <a:stretch>
            <a:fillRect/>
          </a:stretch>
        </p:blipFill>
        <p:spPr bwMode="auto">
          <a:xfrm>
            <a:off x="1792941" y="2438400"/>
            <a:ext cx="188880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8874" t="26706" r="21463" b="23442"/>
          <a:stretch>
            <a:fillRect/>
          </a:stretch>
        </p:blipFill>
        <p:spPr bwMode="auto">
          <a:xfrm>
            <a:off x="1429870" y="533400"/>
            <a:ext cx="3276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3581400" y="838200"/>
            <a:ext cx="0" cy="601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73625" y="838200"/>
            <a:ext cx="0" cy="601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762000"/>
            <a:ext cx="33740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X) Need to cut and reroute A6 (</a:t>
            </a:r>
            <a:r>
              <a:rPr lang="en-US" sz="1600" dirty="0" err="1"/>
              <a:t>K</a:t>
            </a:r>
            <a:r>
              <a:rPr lang="en-US" sz="1600" dirty="0" err="1" smtClean="0"/>
              <a:t>eyP</a:t>
            </a:r>
            <a:r>
              <a:rPr lang="en-US" sz="1600" dirty="0" smtClean="0"/>
              <a:t>) to original A0, used resistor</a:t>
            </a:r>
          </a:p>
          <a:p>
            <a:r>
              <a:rPr lang="en-US" sz="1600" dirty="0" smtClean="0"/>
              <a:t>Use 2 x 11 pin header</a:t>
            </a:r>
          </a:p>
          <a:p>
            <a:endParaRPr lang="en-US" sz="1600" dirty="0" smtClean="0"/>
          </a:p>
          <a:p>
            <a:r>
              <a:rPr lang="en-US" sz="1600" dirty="0" smtClean="0"/>
              <a:t>X) Must remove pin 19 (3.3 V)</a:t>
            </a:r>
          </a:p>
          <a:p>
            <a:endParaRPr lang="en-US" sz="1600" dirty="0" smtClean="0"/>
          </a:p>
          <a:p>
            <a:r>
              <a:rPr lang="en-US" sz="1600" dirty="0" smtClean="0"/>
              <a:t>Need to use software I2C</a:t>
            </a:r>
          </a:p>
          <a:p>
            <a:endParaRPr lang="en-US" sz="1600" dirty="0" smtClean="0"/>
          </a:p>
          <a:p>
            <a:r>
              <a:rPr lang="en-US" sz="1600" dirty="0" smtClean="0"/>
              <a:t>Solder USB cable (green =D+, white=D-) to bottom  of teensy</a:t>
            </a:r>
          </a:p>
          <a:p>
            <a:endParaRPr lang="en-US" sz="1600" dirty="0"/>
          </a:p>
        </p:txBody>
      </p:sp>
      <p:sp>
        <p:nvSpPr>
          <p:cNvPr id="12" name="Freeform 11"/>
          <p:cNvSpPr/>
          <p:nvPr/>
        </p:nvSpPr>
        <p:spPr>
          <a:xfrm>
            <a:off x="3702424" y="4583953"/>
            <a:ext cx="1237129" cy="1559627"/>
          </a:xfrm>
          <a:custGeom>
            <a:avLst/>
            <a:gdLst>
              <a:gd name="connsiteX0" fmla="*/ 0 w 1237129"/>
              <a:gd name="connsiteY0" fmla="*/ 59765 h 1559627"/>
              <a:gd name="connsiteX1" fmla="*/ 107576 w 1237129"/>
              <a:gd name="connsiteY1" fmla="*/ 23906 h 1559627"/>
              <a:gd name="connsiteX2" fmla="*/ 116541 w 1237129"/>
              <a:gd name="connsiteY2" fmla="*/ 59765 h 1559627"/>
              <a:gd name="connsiteX3" fmla="*/ 125505 w 1237129"/>
              <a:gd name="connsiteY3" fmla="*/ 104588 h 1559627"/>
              <a:gd name="connsiteX4" fmla="*/ 143435 w 1237129"/>
              <a:gd name="connsiteY4" fmla="*/ 158376 h 1559627"/>
              <a:gd name="connsiteX5" fmla="*/ 134470 w 1237129"/>
              <a:gd name="connsiteY5" fmla="*/ 248023 h 1559627"/>
              <a:gd name="connsiteX6" fmla="*/ 98611 w 1237129"/>
              <a:gd name="connsiteY6" fmla="*/ 310776 h 1559627"/>
              <a:gd name="connsiteX7" fmla="*/ 80682 w 1237129"/>
              <a:gd name="connsiteY7" fmla="*/ 346635 h 1559627"/>
              <a:gd name="connsiteX8" fmla="*/ 71717 w 1237129"/>
              <a:gd name="connsiteY8" fmla="*/ 382494 h 1559627"/>
              <a:gd name="connsiteX9" fmla="*/ 62752 w 1237129"/>
              <a:gd name="connsiteY9" fmla="*/ 409388 h 1559627"/>
              <a:gd name="connsiteX10" fmla="*/ 125505 w 1237129"/>
              <a:gd name="connsiteY10" fmla="*/ 705223 h 1559627"/>
              <a:gd name="connsiteX11" fmla="*/ 143435 w 1237129"/>
              <a:gd name="connsiteY11" fmla="*/ 723153 h 1559627"/>
              <a:gd name="connsiteX12" fmla="*/ 197223 w 1237129"/>
              <a:gd name="connsiteY12" fmla="*/ 785906 h 1559627"/>
              <a:gd name="connsiteX13" fmla="*/ 242047 w 1237129"/>
              <a:gd name="connsiteY13" fmla="*/ 884518 h 1559627"/>
              <a:gd name="connsiteX14" fmla="*/ 313764 w 1237129"/>
              <a:gd name="connsiteY14" fmla="*/ 1045882 h 1559627"/>
              <a:gd name="connsiteX15" fmla="*/ 322729 w 1237129"/>
              <a:gd name="connsiteY15" fmla="*/ 1117600 h 1559627"/>
              <a:gd name="connsiteX16" fmla="*/ 331694 w 1237129"/>
              <a:gd name="connsiteY16" fmla="*/ 1243106 h 1559627"/>
              <a:gd name="connsiteX17" fmla="*/ 349623 w 1237129"/>
              <a:gd name="connsiteY17" fmla="*/ 1270000 h 1559627"/>
              <a:gd name="connsiteX18" fmla="*/ 376517 w 1237129"/>
              <a:gd name="connsiteY18" fmla="*/ 1305859 h 1559627"/>
              <a:gd name="connsiteX19" fmla="*/ 385482 w 1237129"/>
              <a:gd name="connsiteY19" fmla="*/ 1341718 h 1559627"/>
              <a:gd name="connsiteX20" fmla="*/ 475129 w 1237129"/>
              <a:gd name="connsiteY20" fmla="*/ 1377576 h 1559627"/>
              <a:gd name="connsiteX21" fmla="*/ 573741 w 1237129"/>
              <a:gd name="connsiteY21" fmla="*/ 1431365 h 1559627"/>
              <a:gd name="connsiteX22" fmla="*/ 600635 w 1237129"/>
              <a:gd name="connsiteY22" fmla="*/ 1440329 h 1559627"/>
              <a:gd name="connsiteX23" fmla="*/ 672352 w 1237129"/>
              <a:gd name="connsiteY23" fmla="*/ 1467223 h 1559627"/>
              <a:gd name="connsiteX24" fmla="*/ 708211 w 1237129"/>
              <a:gd name="connsiteY24" fmla="*/ 1476188 h 1559627"/>
              <a:gd name="connsiteX25" fmla="*/ 806823 w 1237129"/>
              <a:gd name="connsiteY25" fmla="*/ 1512047 h 1559627"/>
              <a:gd name="connsiteX26" fmla="*/ 887505 w 1237129"/>
              <a:gd name="connsiteY26" fmla="*/ 1547906 h 1559627"/>
              <a:gd name="connsiteX27" fmla="*/ 986117 w 1237129"/>
              <a:gd name="connsiteY27" fmla="*/ 1556871 h 1559627"/>
              <a:gd name="connsiteX28" fmla="*/ 1048870 w 1237129"/>
              <a:gd name="connsiteY28" fmla="*/ 1547906 h 1559627"/>
              <a:gd name="connsiteX29" fmla="*/ 1066800 w 1237129"/>
              <a:gd name="connsiteY29" fmla="*/ 1503082 h 1559627"/>
              <a:gd name="connsiteX30" fmla="*/ 1210235 w 1237129"/>
              <a:gd name="connsiteY30" fmla="*/ 1440329 h 1559627"/>
              <a:gd name="connsiteX31" fmla="*/ 1237129 w 1237129"/>
              <a:gd name="connsiteY31" fmla="*/ 1440329 h 155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37129" h="1559627">
                <a:moveTo>
                  <a:pt x="0" y="59765"/>
                </a:moveTo>
                <a:cubicBezTo>
                  <a:pt x="59764" y="0"/>
                  <a:pt x="23905" y="11953"/>
                  <a:pt x="107576" y="23906"/>
                </a:cubicBezTo>
                <a:cubicBezTo>
                  <a:pt x="110564" y="35859"/>
                  <a:pt x="113868" y="47737"/>
                  <a:pt x="116541" y="59765"/>
                </a:cubicBezTo>
                <a:cubicBezTo>
                  <a:pt x="119846" y="74639"/>
                  <a:pt x="121496" y="89888"/>
                  <a:pt x="125505" y="104588"/>
                </a:cubicBezTo>
                <a:cubicBezTo>
                  <a:pt x="130478" y="122821"/>
                  <a:pt x="143435" y="158376"/>
                  <a:pt x="143435" y="158376"/>
                </a:cubicBezTo>
                <a:cubicBezTo>
                  <a:pt x="140447" y="188258"/>
                  <a:pt x="139037" y="218341"/>
                  <a:pt x="134470" y="248023"/>
                </a:cubicBezTo>
                <a:cubicBezTo>
                  <a:pt x="129437" y="280734"/>
                  <a:pt x="117487" y="280574"/>
                  <a:pt x="98611" y="310776"/>
                </a:cubicBezTo>
                <a:cubicBezTo>
                  <a:pt x="91528" y="322108"/>
                  <a:pt x="85374" y="334122"/>
                  <a:pt x="80682" y="346635"/>
                </a:cubicBezTo>
                <a:cubicBezTo>
                  <a:pt x="76356" y="358171"/>
                  <a:pt x="75102" y="370647"/>
                  <a:pt x="71717" y="382494"/>
                </a:cubicBezTo>
                <a:cubicBezTo>
                  <a:pt x="69121" y="391580"/>
                  <a:pt x="65740" y="400423"/>
                  <a:pt x="62752" y="409388"/>
                </a:cubicBezTo>
                <a:cubicBezTo>
                  <a:pt x="82103" y="557742"/>
                  <a:pt x="69342" y="592895"/>
                  <a:pt x="125505" y="705223"/>
                </a:cubicBezTo>
                <a:cubicBezTo>
                  <a:pt x="129285" y="712783"/>
                  <a:pt x="137820" y="716836"/>
                  <a:pt x="143435" y="723153"/>
                </a:cubicBezTo>
                <a:cubicBezTo>
                  <a:pt x="161738" y="743744"/>
                  <a:pt x="179294" y="764988"/>
                  <a:pt x="197223" y="785906"/>
                </a:cubicBezTo>
                <a:cubicBezTo>
                  <a:pt x="218690" y="850305"/>
                  <a:pt x="190507" y="769984"/>
                  <a:pt x="242047" y="884518"/>
                </a:cubicBezTo>
                <a:cubicBezTo>
                  <a:pt x="336607" y="1094652"/>
                  <a:pt x="247811" y="913975"/>
                  <a:pt x="313764" y="1045882"/>
                </a:cubicBezTo>
                <a:cubicBezTo>
                  <a:pt x="316752" y="1069788"/>
                  <a:pt x="320548" y="1093607"/>
                  <a:pt x="322729" y="1117600"/>
                </a:cubicBezTo>
                <a:cubicBezTo>
                  <a:pt x="326526" y="1159370"/>
                  <a:pt x="324405" y="1201802"/>
                  <a:pt x="331694" y="1243106"/>
                </a:cubicBezTo>
                <a:cubicBezTo>
                  <a:pt x="333566" y="1253716"/>
                  <a:pt x="343361" y="1261233"/>
                  <a:pt x="349623" y="1270000"/>
                </a:cubicBezTo>
                <a:cubicBezTo>
                  <a:pt x="358307" y="1282158"/>
                  <a:pt x="367552" y="1293906"/>
                  <a:pt x="376517" y="1305859"/>
                </a:cubicBezTo>
                <a:cubicBezTo>
                  <a:pt x="379505" y="1317812"/>
                  <a:pt x="377594" y="1332253"/>
                  <a:pt x="385482" y="1341718"/>
                </a:cubicBezTo>
                <a:cubicBezTo>
                  <a:pt x="395628" y="1353893"/>
                  <a:pt x="468932" y="1375510"/>
                  <a:pt x="475129" y="1377576"/>
                </a:cubicBezTo>
                <a:cubicBezTo>
                  <a:pt x="517234" y="1405647"/>
                  <a:pt x="509819" y="1402310"/>
                  <a:pt x="573741" y="1431365"/>
                </a:cubicBezTo>
                <a:cubicBezTo>
                  <a:pt x="582344" y="1435275"/>
                  <a:pt x="591754" y="1437100"/>
                  <a:pt x="600635" y="1440329"/>
                </a:cubicBezTo>
                <a:cubicBezTo>
                  <a:pt x="624629" y="1449054"/>
                  <a:pt x="648131" y="1459149"/>
                  <a:pt x="672352" y="1467223"/>
                </a:cubicBezTo>
                <a:cubicBezTo>
                  <a:pt x="684041" y="1471119"/>
                  <a:pt x="696522" y="1472292"/>
                  <a:pt x="708211" y="1476188"/>
                </a:cubicBezTo>
                <a:cubicBezTo>
                  <a:pt x="741393" y="1487249"/>
                  <a:pt x="774348" y="1499057"/>
                  <a:pt x="806823" y="1512047"/>
                </a:cubicBezTo>
                <a:cubicBezTo>
                  <a:pt x="834149" y="1522977"/>
                  <a:pt x="858953" y="1540768"/>
                  <a:pt x="887505" y="1547906"/>
                </a:cubicBezTo>
                <a:cubicBezTo>
                  <a:pt x="919526" y="1555911"/>
                  <a:pt x="953246" y="1553883"/>
                  <a:pt x="986117" y="1556871"/>
                </a:cubicBezTo>
                <a:cubicBezTo>
                  <a:pt x="1007035" y="1553883"/>
                  <a:pt x="1031289" y="1559627"/>
                  <a:pt x="1048870" y="1547906"/>
                </a:cubicBezTo>
                <a:cubicBezTo>
                  <a:pt x="1062260" y="1538980"/>
                  <a:pt x="1054146" y="1513024"/>
                  <a:pt x="1066800" y="1503082"/>
                </a:cubicBezTo>
                <a:cubicBezTo>
                  <a:pt x="1092145" y="1483168"/>
                  <a:pt x="1164140" y="1446914"/>
                  <a:pt x="1210235" y="1440329"/>
                </a:cubicBezTo>
                <a:cubicBezTo>
                  <a:pt x="1219110" y="1439061"/>
                  <a:pt x="1228164" y="1440329"/>
                  <a:pt x="1237129" y="1440329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14800" y="5334000"/>
            <a:ext cx="111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cable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14400" y="4724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3962400"/>
            <a:ext cx="14044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Teensy 3.5</a:t>
            </a:r>
          </a:p>
          <a:p>
            <a:r>
              <a:rPr lang="en-US" sz="1400" dirty="0" smtClean="0"/>
              <a:t>Sticks far out of</a:t>
            </a:r>
          </a:p>
          <a:p>
            <a:r>
              <a:rPr lang="en-US" sz="1400" dirty="0" smtClean="0"/>
              <a:t>Nova board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Use pins 24-32 </a:t>
            </a:r>
            <a:br>
              <a:rPr lang="en-US" sz="1400" dirty="0" smtClean="0"/>
            </a:br>
            <a:r>
              <a:rPr lang="en-US" sz="1400" dirty="0" smtClean="0"/>
              <a:t>as GPIO (5V </a:t>
            </a:r>
            <a:r>
              <a:rPr lang="en-US" sz="1400" dirty="0" err="1" smtClean="0"/>
              <a:t>tol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Use pins 33-34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as Serial (5 V </a:t>
            </a:r>
            <a:r>
              <a:rPr lang="en-US" sz="1400" dirty="0" err="1" smtClean="0"/>
              <a:t>tol</a:t>
            </a:r>
            <a:r>
              <a:rPr lang="en-US" sz="1400" dirty="0" smtClean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76200"/>
            <a:ext cx="90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Teensy 3.5 or 3.2 in place of </a:t>
            </a:r>
            <a:r>
              <a:rPr lang="en-US" dirty="0" err="1"/>
              <a:t>A</a:t>
            </a:r>
            <a:r>
              <a:rPr lang="en-US" dirty="0" err="1" smtClean="0"/>
              <a:t>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5574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47654" y="5602069"/>
            <a:ext cx="333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</a:p>
          <a:p>
            <a:r>
              <a:rPr lang="en-US" dirty="0"/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76054" y="5562600"/>
            <a:ext cx="333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</a:p>
          <a:p>
            <a:r>
              <a:rPr lang="en-US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28454" y="5562600"/>
            <a:ext cx="333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</a:p>
          <a:p>
            <a:r>
              <a:rPr lang="en-US" dirty="0"/>
              <a:t>C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362200" y="1981200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514600" y="1905000"/>
            <a:ext cx="0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Image result for teensy 3.2 pinout"/>
          <p:cNvSpPr>
            <a:spLocks noChangeAspect="1" noChangeArrowheads="1"/>
          </p:cNvSpPr>
          <p:nvPr/>
        </p:nvSpPr>
        <p:spPr bwMode="auto">
          <a:xfrm>
            <a:off x="155575" y="-1744663"/>
            <a:ext cx="3314700" cy="3638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l="24687" t="26931" r="2538" b="29787"/>
          <a:stretch>
            <a:fillRect/>
          </a:stretch>
        </p:blipFill>
        <p:spPr bwMode="auto">
          <a:xfrm rot="10800000">
            <a:off x="1066800" y="2285999"/>
            <a:ext cx="2590800" cy="1689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0" y="2286000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Teensy</a:t>
            </a:r>
            <a:br>
              <a:rPr lang="en-US" sz="1600" dirty="0" smtClean="0"/>
            </a:br>
            <a:r>
              <a:rPr lang="en-US" sz="1600" dirty="0" smtClean="0"/>
              <a:t>3.2</a:t>
            </a:r>
          </a:p>
          <a:p>
            <a:r>
              <a:rPr lang="en-US" sz="1600" dirty="0" smtClean="0"/>
              <a:t>(4 SPI pins stick out)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515625" y="3124200"/>
            <a:ext cx="3018775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Arduino</a:t>
            </a:r>
            <a:r>
              <a:rPr lang="en-US" sz="1000" dirty="0" smtClean="0"/>
              <a:t>	Teensy 3.x	Application</a:t>
            </a:r>
          </a:p>
          <a:p>
            <a:r>
              <a:rPr lang="en-US" sz="1000" dirty="0" smtClean="0"/>
              <a:t>GND	</a:t>
            </a:r>
            <a:r>
              <a:rPr lang="en-US" sz="1000" dirty="0" err="1" smtClean="0"/>
              <a:t>GND</a:t>
            </a:r>
            <a:r>
              <a:rPr lang="en-US" sz="1000" dirty="0" smtClean="0"/>
              <a:t>	</a:t>
            </a:r>
            <a:r>
              <a:rPr lang="en-US" sz="1000" dirty="0" err="1" smtClean="0"/>
              <a:t>GND</a:t>
            </a:r>
            <a:endParaRPr lang="en-US" sz="1000" dirty="0" smtClean="0"/>
          </a:p>
          <a:p>
            <a:r>
              <a:rPr lang="en-US" sz="1000" dirty="0" smtClean="0"/>
              <a:t>D2	D0	</a:t>
            </a:r>
            <a:r>
              <a:rPr lang="en-US" sz="1000" dirty="0" err="1" smtClean="0"/>
              <a:t>D0</a:t>
            </a:r>
            <a:endParaRPr lang="en-US" sz="1000" dirty="0" smtClean="0"/>
          </a:p>
          <a:p>
            <a:r>
              <a:rPr lang="en-US" sz="1000" dirty="0" smtClean="0"/>
              <a:t>D3	D1	</a:t>
            </a:r>
            <a:r>
              <a:rPr lang="en-US" sz="1000" dirty="0" err="1" smtClean="0"/>
              <a:t>D1</a:t>
            </a:r>
            <a:endParaRPr lang="en-US" sz="1000" dirty="0" smtClean="0"/>
          </a:p>
          <a:p>
            <a:r>
              <a:rPr lang="en-US" sz="1000" dirty="0" smtClean="0"/>
              <a:t>D4	D2	</a:t>
            </a:r>
            <a:r>
              <a:rPr lang="en-US" sz="1000" dirty="0" err="1" smtClean="0"/>
              <a:t>D2</a:t>
            </a:r>
            <a:endParaRPr lang="en-US" sz="1000" dirty="0" smtClean="0"/>
          </a:p>
          <a:p>
            <a:r>
              <a:rPr lang="en-US" sz="1000" dirty="0" smtClean="0"/>
              <a:t>D5	D3	</a:t>
            </a:r>
            <a:r>
              <a:rPr lang="en-US" sz="1000" dirty="0" err="1" smtClean="0"/>
              <a:t>D3</a:t>
            </a:r>
            <a:endParaRPr lang="en-US" sz="1000" dirty="0" smtClean="0"/>
          </a:p>
          <a:p>
            <a:r>
              <a:rPr lang="en-US" sz="1000" dirty="0" smtClean="0"/>
              <a:t>D6	D4	A0</a:t>
            </a:r>
          </a:p>
          <a:p>
            <a:r>
              <a:rPr lang="en-US" sz="1000" dirty="0" smtClean="0"/>
              <a:t>D7	D5	A1</a:t>
            </a:r>
          </a:p>
          <a:p>
            <a:r>
              <a:rPr lang="en-US" sz="1000" dirty="0" smtClean="0"/>
              <a:t>D8	D6	SELR1</a:t>
            </a:r>
          </a:p>
          <a:p>
            <a:r>
              <a:rPr lang="en-US" sz="1000" dirty="0" smtClean="0"/>
              <a:t>D9	D7	SELR2</a:t>
            </a:r>
          </a:p>
          <a:p>
            <a:r>
              <a:rPr lang="en-US" sz="1000" dirty="0" smtClean="0"/>
              <a:t>D10	D8	A2</a:t>
            </a:r>
          </a:p>
          <a:p>
            <a:r>
              <a:rPr lang="en-US" sz="1000" dirty="0" smtClean="0"/>
              <a:t>D11	D9	A0’	..</a:t>
            </a:r>
          </a:p>
          <a:p>
            <a:r>
              <a:rPr lang="en-US" sz="1000" dirty="0" smtClean="0"/>
              <a:t>D12	D10	ENLCD1</a:t>
            </a:r>
          </a:p>
          <a:p>
            <a:r>
              <a:rPr lang="en-US" sz="1000" dirty="0" smtClean="0"/>
              <a:t>D13	A1	ENLCD2</a:t>
            </a:r>
          </a:p>
          <a:p>
            <a:r>
              <a:rPr lang="en-US" sz="1000" dirty="0" smtClean="0"/>
              <a:t>A0	A4	--- (to make KEYP)</a:t>
            </a:r>
          </a:p>
          <a:p>
            <a:r>
              <a:rPr lang="en-US" sz="1000" dirty="0" smtClean="0"/>
              <a:t>A1	A5	--- </a:t>
            </a:r>
          </a:p>
          <a:p>
            <a:r>
              <a:rPr lang="en-US" sz="1000" dirty="0" smtClean="0"/>
              <a:t>A2	A6	LCD4</a:t>
            </a:r>
          </a:p>
          <a:p>
            <a:r>
              <a:rPr lang="en-US" sz="1000" dirty="0" smtClean="0"/>
              <a:t>A3	A7	LCD5</a:t>
            </a:r>
          </a:p>
          <a:p>
            <a:r>
              <a:rPr lang="en-US" sz="1000" dirty="0" smtClean="0"/>
              <a:t>A4	A8	LCD6, I2C</a:t>
            </a:r>
          </a:p>
          <a:p>
            <a:r>
              <a:rPr lang="en-US" sz="1000" dirty="0" smtClean="0"/>
              <a:t>A5	A9	LCD7, I2C</a:t>
            </a:r>
          </a:p>
          <a:p>
            <a:r>
              <a:rPr lang="en-US" sz="1000" dirty="0" smtClean="0"/>
              <a:t>A6	X (3.3 V)	--- (was KEYP)</a:t>
            </a:r>
          </a:p>
          <a:p>
            <a:r>
              <a:rPr lang="en-US" sz="1000" dirty="0" smtClean="0"/>
              <a:t>A7	--- (AGND)	---</a:t>
            </a:r>
          </a:p>
          <a:p>
            <a:r>
              <a:rPr lang="en-US" sz="1000" dirty="0" smtClean="0"/>
              <a:t>5V	Vin	5V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13204" r="14793" b="7572"/>
          <a:stretch>
            <a:fillRect/>
          </a:stretch>
        </p:blipFill>
        <p:spPr bwMode="auto">
          <a:xfrm>
            <a:off x="76200" y="152400"/>
            <a:ext cx="883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5363" t="26183" r="69162" b="10979"/>
          <a:stretch>
            <a:fillRect/>
          </a:stretch>
        </p:blipFill>
        <p:spPr bwMode="auto">
          <a:xfrm rot="16200000">
            <a:off x="7608794" y="2297205"/>
            <a:ext cx="1447800" cy="134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 l="24687" t="26931" r="2538" b="29787"/>
          <a:stretch>
            <a:fillRect/>
          </a:stretch>
        </p:blipFill>
        <p:spPr bwMode="auto">
          <a:xfrm>
            <a:off x="7660640" y="3693160"/>
            <a:ext cx="955038" cy="62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5363" t="26183" r="69162" b="10979"/>
          <a:stretch>
            <a:fillRect/>
          </a:stretch>
        </p:blipFill>
        <p:spPr bwMode="auto">
          <a:xfrm rot="16200000">
            <a:off x="1293242" y="383159"/>
            <a:ext cx="6481317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 flipH="1">
            <a:off x="4173070" y="0"/>
            <a:ext cx="1" cy="655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07775" y="237116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6283" y="24025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2542" y="234428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6565" y="23801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43800" y="381000"/>
            <a:ext cx="15685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not </a:t>
            </a:r>
            <a:br>
              <a:rPr lang="en-US" dirty="0" smtClean="0"/>
            </a:br>
            <a:r>
              <a:rPr lang="en-US" dirty="0" smtClean="0"/>
              <a:t>connected</a:t>
            </a:r>
            <a:br>
              <a:rPr lang="en-US" dirty="0" smtClean="0"/>
            </a:br>
            <a:r>
              <a:rPr lang="en-US" dirty="0" smtClean="0"/>
              <a:t>on Nova board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 = other use</a:t>
            </a:r>
            <a:br>
              <a:rPr lang="en-US" dirty="0" smtClean="0"/>
            </a:br>
            <a:r>
              <a:rPr lang="en-US" dirty="0" smtClean="0"/>
              <a:t>on Nova board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177342" y="186850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7150" y="4267200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  </a:t>
            </a:r>
            <a:r>
              <a:rPr lang="en-US" dirty="0" smtClean="0"/>
              <a:t>GPIO 8 bits   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78190" y="182880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Analog I/O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12260" y="5943600"/>
            <a:ext cx="2617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I    </a:t>
            </a:r>
            <a:r>
              <a:rPr lang="en-US" sz="1600" dirty="0" err="1" smtClean="0"/>
              <a:t>I</a:t>
            </a:r>
            <a:r>
              <a:rPr lang="en-US" sz="1600" dirty="0" smtClean="0"/>
              <a:t>    </a:t>
            </a:r>
            <a:r>
              <a:rPr lang="en-US" sz="1600" dirty="0" err="1" smtClean="0"/>
              <a:t>I</a:t>
            </a:r>
            <a:r>
              <a:rPr lang="en-US" sz="1600" dirty="0" smtClean="0"/>
              <a:t>   </a:t>
            </a:r>
            <a:r>
              <a:rPr lang="en-US" sz="1600" dirty="0" err="1" smtClean="0"/>
              <a:t>I</a:t>
            </a:r>
            <a:r>
              <a:rPr lang="en-US" sz="1600" dirty="0" smtClean="0"/>
              <a:t>   </a:t>
            </a:r>
            <a:r>
              <a:rPr lang="en-US" sz="1600" dirty="0" err="1" smtClean="0"/>
              <a:t>I</a:t>
            </a:r>
            <a:r>
              <a:rPr lang="en-US" sz="1600" dirty="0" smtClean="0"/>
              <a:t>    </a:t>
            </a:r>
            <a:r>
              <a:rPr lang="en-US" sz="1600" dirty="0" err="1" smtClean="0"/>
              <a:t>I</a:t>
            </a:r>
            <a:r>
              <a:rPr lang="en-US" sz="1600" dirty="0" smtClean="0"/>
              <a:t>   </a:t>
            </a:r>
            <a:r>
              <a:rPr lang="en-US" sz="1600" dirty="0" err="1" smtClean="0"/>
              <a:t>I</a:t>
            </a:r>
            <a:r>
              <a:rPr lang="en-US" sz="1600" dirty="0" smtClean="0"/>
              <a:t>    </a:t>
            </a:r>
            <a:r>
              <a:rPr lang="en-US" sz="1600" dirty="0" err="1" smtClean="0"/>
              <a:t>I</a:t>
            </a:r>
            <a:r>
              <a:rPr lang="en-US" sz="1600" dirty="0" smtClean="0"/>
              <a:t>    </a:t>
            </a:r>
            <a:r>
              <a:rPr lang="en-US" sz="1600" dirty="0" err="1" smtClean="0"/>
              <a:t>I</a:t>
            </a:r>
            <a:r>
              <a:rPr lang="en-US" sz="1600" dirty="0" smtClean="0"/>
              <a:t>   </a:t>
            </a:r>
            <a:r>
              <a:rPr lang="en-US" sz="1600" dirty="0" err="1" smtClean="0"/>
              <a:t>I</a:t>
            </a:r>
            <a:r>
              <a:rPr lang="en-US" sz="1600" dirty="0" smtClean="0"/>
              <a:t>    </a:t>
            </a:r>
            <a:r>
              <a:rPr lang="en-US" sz="1600" dirty="0" err="1" smtClean="0"/>
              <a:t>I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D0  -    D3 A0-1 R1-2 A2-O’ E1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676400" y="0"/>
            <a:ext cx="2522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NC   LC7 -  LC4 </a:t>
            </a:r>
            <a:r>
              <a:rPr lang="en-US" sz="1600" dirty="0" err="1" smtClean="0"/>
              <a:t>Nc</a:t>
            </a:r>
            <a:r>
              <a:rPr lang="en-US" sz="1600" dirty="0" smtClean="0"/>
              <a:t> KP  NC E2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I    </a:t>
            </a:r>
            <a:r>
              <a:rPr lang="en-US" sz="1600" dirty="0" err="1" smtClean="0"/>
              <a:t>I</a:t>
            </a:r>
            <a:r>
              <a:rPr lang="en-US" sz="1600" dirty="0" smtClean="0"/>
              <a:t>    </a:t>
            </a:r>
            <a:r>
              <a:rPr lang="en-US" sz="1600" dirty="0" err="1" smtClean="0"/>
              <a:t>I</a:t>
            </a:r>
            <a:r>
              <a:rPr lang="en-US" sz="1600" dirty="0" smtClean="0"/>
              <a:t>   </a:t>
            </a:r>
            <a:r>
              <a:rPr lang="en-US" sz="1600" dirty="0" err="1" smtClean="0"/>
              <a:t>I</a:t>
            </a:r>
            <a:r>
              <a:rPr lang="en-US" sz="1600" dirty="0" smtClean="0"/>
              <a:t>   </a:t>
            </a:r>
            <a:r>
              <a:rPr lang="en-US" sz="1600" dirty="0" err="1" smtClean="0"/>
              <a:t>I</a:t>
            </a:r>
            <a:r>
              <a:rPr lang="en-US" sz="1600" dirty="0" smtClean="0"/>
              <a:t>    </a:t>
            </a:r>
            <a:r>
              <a:rPr lang="en-US" sz="1600" dirty="0" err="1" smtClean="0"/>
              <a:t>I</a:t>
            </a:r>
            <a:r>
              <a:rPr lang="en-US" sz="1600" dirty="0" smtClean="0"/>
              <a:t>   </a:t>
            </a:r>
            <a:r>
              <a:rPr lang="en-US" sz="1600" dirty="0" err="1" smtClean="0"/>
              <a:t>I</a:t>
            </a:r>
            <a:r>
              <a:rPr lang="en-US" sz="1600" dirty="0" smtClean="0"/>
              <a:t>    </a:t>
            </a:r>
            <a:r>
              <a:rPr lang="en-US" sz="1600" dirty="0" err="1" smtClean="0"/>
              <a:t>I</a:t>
            </a:r>
            <a:r>
              <a:rPr lang="en-US" sz="1600" dirty="0" smtClean="0"/>
              <a:t>    </a:t>
            </a:r>
            <a:r>
              <a:rPr lang="en-US" sz="1600" dirty="0" err="1" smtClean="0"/>
              <a:t>I</a:t>
            </a:r>
            <a:r>
              <a:rPr lang="en-US" sz="1600" dirty="0" smtClean="0"/>
              <a:t>   </a:t>
            </a:r>
            <a:r>
              <a:rPr lang="en-US" sz="1600" dirty="0" err="1" smtClean="0"/>
              <a:t>I</a:t>
            </a:r>
            <a:r>
              <a:rPr lang="en-US" sz="1600" dirty="0" smtClean="0"/>
              <a:t>    </a:t>
            </a:r>
            <a:r>
              <a:rPr lang="en-US" sz="1600" dirty="0" err="1"/>
              <a:t>I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 l="24687" t="-5912" r="2538" b="-15107"/>
          <a:stretch>
            <a:fillRect/>
          </a:stretch>
        </p:blipFill>
        <p:spPr bwMode="auto">
          <a:xfrm rot="10800000">
            <a:off x="1066800" y="533401"/>
            <a:ext cx="25908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143</Words>
  <Application>Microsoft Office PowerPoint</Application>
  <PresentationFormat>On-screen Show (4:3)</PresentationFormat>
  <Paragraphs>65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Use of Teensy instead of Arduino Nano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</dc:creator>
  <cp:lastModifiedBy>marcel</cp:lastModifiedBy>
  <cp:revision>59</cp:revision>
  <dcterms:created xsi:type="dcterms:W3CDTF">2019-02-13T22:02:56Z</dcterms:created>
  <dcterms:modified xsi:type="dcterms:W3CDTF">2019-05-22T20:59:56Z</dcterms:modified>
</cp:coreProperties>
</file>