
<file path=[Content_Types].xml><?xml version="1.0" encoding="utf-8"?>
<Types xmlns="http://schemas.openxmlformats.org/package/2006/content-types">
  <Default Extension="wdp" ContentType="image/vnd.ms-photo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427" r:id="rId3"/>
    <p:sldId id="428" r:id="rId4"/>
    <p:sldId id="429" r:id="rId5"/>
    <p:sldId id="432" r:id="rId6"/>
    <p:sldId id="430" r:id="rId7"/>
    <p:sldId id="433" r:id="rId8"/>
    <p:sldId id="438" r:id="rId9"/>
    <p:sldId id="470" r:id="rId10"/>
    <p:sldId id="479" r:id="rId11"/>
    <p:sldId id="456" r:id="rId12"/>
    <p:sldId id="460" r:id="rId13"/>
    <p:sldId id="465" r:id="rId14"/>
  </p:sldIdLst>
  <p:sldSz cx="11522075" cy="8640445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57594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115189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72847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230441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880360" algn="l" defTabSz="115189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3456305" algn="l" defTabSz="115189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4032250" algn="l" defTabSz="115189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4608830" algn="l" defTabSz="115189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990099"/>
    <a:srgbClr val="FF3399"/>
    <a:srgbClr val="66FF33"/>
    <a:srgbClr val="99FF66"/>
    <a:srgbClr val="FFCC66"/>
    <a:srgbClr val="FF9900"/>
    <a:srgbClr val="FFFFFF"/>
    <a:srgbClr val="FFCC00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2090" autoAdjust="0"/>
    <p:restoredTop sz="95672" autoAdjust="0"/>
  </p:normalViewPr>
  <p:slideViewPr>
    <p:cSldViewPr>
      <p:cViewPr varScale="1">
        <p:scale>
          <a:sx n="86" d="100"/>
          <a:sy n="86" d="100"/>
        </p:scale>
        <p:origin x="-1500" y="-90"/>
      </p:cViewPr>
      <p:guideLst>
        <p:guide orient="horz" pos="2660"/>
        <p:guide pos="362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6" d="100"/>
        <a:sy n="9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3288" y="-102"/>
      </p:cViewPr>
      <p:guideLst>
        <p:guide orient="horz" pos="2815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E1A7895-9E8F-4C50-B5E8-7345F3E6B0B6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1C19984-4B2A-48B4-B869-87DEC631B6E0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D0698-BD05-4639-9D81-B9F65B9CB3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DEE79-D6A9-404B-B2E7-14B1D354893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15189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75945" algn="l" defTabSz="115189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151890" algn="l" defTabSz="115189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728470" algn="l" defTabSz="115189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304415" algn="l" defTabSz="115189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880360" algn="l" defTabSz="115189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456305" algn="l" defTabSz="115189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032250" algn="l" defTabSz="115189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608830" algn="l" defTabSz="115189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hyperlink" Target="http://www.1ppt.com/tubiao/" TargetMode="Externa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hyperlink" Target="http://www.1ppt.com/tubiao/" TargetMode="Externa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000" contras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4963" y="999071"/>
            <a:ext cx="11583047" cy="676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/>
          <p:nvPr userDrawn="1"/>
        </p:nvSpPr>
        <p:spPr bwMode="auto">
          <a:xfrm>
            <a:off x="-10867" y="1009940"/>
            <a:ext cx="11568081" cy="676892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50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71450" algn="l"/>
              </a:tabLst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 userDrawn="1"/>
        </p:nvSpPr>
        <p:spPr bwMode="auto">
          <a:xfrm>
            <a:off x="-8002" y="-18002"/>
            <a:ext cx="11565216" cy="1098098"/>
          </a:xfrm>
          <a:prstGeom prst="rect">
            <a:avLst/>
          </a:prstGeom>
          <a:blipFill dpi="0" rotWithShape="1">
            <a:blip r:embed="rId4"/>
            <a:srcRect/>
            <a:tile tx="-2457450" ty="0" sx="59000" sy="59000" flip="x" algn="r"/>
          </a:blipFill>
          <a:ln w="0">
            <a:noFill/>
          </a:ln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10002" y="7612673"/>
            <a:ext cx="11578086" cy="1028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 flipH="1">
            <a:off x="4176598" y="7994682"/>
            <a:ext cx="7345323" cy="348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11" descr="png素材 (276).png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3344"/>
            <a:ext cx="990155" cy="990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 userDrawn="1"/>
        </p:nvSpPr>
        <p:spPr bwMode="auto">
          <a:xfrm>
            <a:off x="5942508" y="419131"/>
            <a:ext cx="5569659" cy="470282"/>
          </a:xfrm>
          <a:prstGeom prst="rect">
            <a:avLst/>
          </a:prstGeom>
          <a:noFill/>
        </p:spPr>
        <p:txBody>
          <a:bodyPr wrap="square" lIns="115214" tIns="57607" rIns="115214" bIns="57607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indent="0" algn="ctr" defTabSz="11518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300" spc="378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『</a:t>
            </a:r>
            <a:r>
              <a:rPr lang="zh-CN" altLang="en-US" sz="2300" spc="378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</a:t>
            </a:r>
            <a:r>
              <a:rPr lang="en-US" altLang="zh-CN" sz="2300" spc="378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PPT</a:t>
            </a:r>
            <a:r>
              <a:rPr lang="en-US" altLang="zh-CN" sz="2300" spc="378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』—</a:t>
            </a:r>
            <a:r>
              <a:rPr lang="zh-CN" altLang="en-US" sz="2300" spc="378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300" b="0" spc="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WWW.1PPT.COM</a:t>
            </a:r>
            <a:endParaRPr lang="zh-CN" altLang="en-US" sz="2300" b="0" spc="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4218542" y="7997014"/>
            <a:ext cx="6749215" cy="393338"/>
          </a:xfrm>
          <a:prstGeom prst="rect">
            <a:avLst/>
          </a:prstGeom>
          <a:noFill/>
        </p:spPr>
        <p:txBody>
          <a:bodyPr lIns="115214" tIns="57607" rIns="115214" bIns="57607">
            <a:spAutoFit/>
          </a:bodyPr>
          <a:lstStyle/>
          <a:p>
            <a:pPr>
              <a:defRPr/>
            </a:pPr>
            <a:r>
              <a:rPr lang="zh-CN" altLang="en-US" sz="1800" spc="378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</a:t>
            </a:r>
            <a:r>
              <a:rPr lang="en-US" altLang="zh-CN" sz="1800" spc="378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 HTTP://WWW.1PPT.COM</a:t>
            </a:r>
            <a:endParaRPr lang="zh-CN" altLang="en-US" sz="1800" spc="378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2670"/>
          <p:cNvSpPr>
            <a:spLocks noEditPoints="1"/>
          </p:cNvSpPr>
          <p:nvPr userDrawn="1"/>
        </p:nvSpPr>
        <p:spPr bwMode="auto">
          <a:xfrm>
            <a:off x="3510617" y="7903864"/>
            <a:ext cx="508092" cy="512045"/>
          </a:xfrm>
          <a:custGeom>
            <a:avLst/>
            <a:gdLst>
              <a:gd name="T0" fmla="*/ 73 w 300"/>
              <a:gd name="T1" fmla="*/ 144 h 302"/>
              <a:gd name="T2" fmla="*/ 58 w 300"/>
              <a:gd name="T3" fmla="*/ 153 h 302"/>
              <a:gd name="T4" fmla="*/ 41 w 300"/>
              <a:gd name="T5" fmla="*/ 156 h 302"/>
              <a:gd name="T6" fmla="*/ 15 w 300"/>
              <a:gd name="T7" fmla="*/ 156 h 302"/>
              <a:gd name="T8" fmla="*/ 4 w 300"/>
              <a:gd name="T9" fmla="*/ 151 h 302"/>
              <a:gd name="T10" fmla="*/ 2 w 300"/>
              <a:gd name="T11" fmla="*/ 147 h 302"/>
              <a:gd name="T12" fmla="*/ 0 w 300"/>
              <a:gd name="T13" fmla="*/ 113 h 302"/>
              <a:gd name="T14" fmla="*/ 0 w 300"/>
              <a:gd name="T15" fmla="*/ 104 h 302"/>
              <a:gd name="T16" fmla="*/ 7 w 300"/>
              <a:gd name="T17" fmla="*/ 90 h 302"/>
              <a:gd name="T18" fmla="*/ 82 w 300"/>
              <a:gd name="T19" fmla="*/ 12 h 302"/>
              <a:gd name="T20" fmla="*/ 89 w 300"/>
              <a:gd name="T21" fmla="*/ 7 h 302"/>
              <a:gd name="T22" fmla="*/ 104 w 300"/>
              <a:gd name="T23" fmla="*/ 2 h 302"/>
              <a:gd name="T24" fmla="*/ 113 w 300"/>
              <a:gd name="T25" fmla="*/ 0 h 302"/>
              <a:gd name="T26" fmla="*/ 129 w 300"/>
              <a:gd name="T27" fmla="*/ 3 h 302"/>
              <a:gd name="T28" fmla="*/ 142 w 300"/>
              <a:gd name="T29" fmla="*/ 12 h 302"/>
              <a:gd name="T30" fmla="*/ 148 w 300"/>
              <a:gd name="T31" fmla="*/ 19 h 302"/>
              <a:gd name="T32" fmla="*/ 154 w 300"/>
              <a:gd name="T33" fmla="*/ 34 h 302"/>
              <a:gd name="T34" fmla="*/ 154 w 300"/>
              <a:gd name="T35" fmla="*/ 43 h 302"/>
              <a:gd name="T36" fmla="*/ 152 w 300"/>
              <a:gd name="T37" fmla="*/ 59 h 302"/>
              <a:gd name="T38" fmla="*/ 142 w 300"/>
              <a:gd name="T39" fmla="*/ 73 h 302"/>
              <a:gd name="T40" fmla="*/ 21 w 300"/>
              <a:gd name="T41" fmla="*/ 97 h 302"/>
              <a:gd name="T42" fmla="*/ 18 w 300"/>
              <a:gd name="T43" fmla="*/ 100 h 302"/>
              <a:gd name="T44" fmla="*/ 15 w 300"/>
              <a:gd name="T45" fmla="*/ 109 h 302"/>
              <a:gd name="T46" fmla="*/ 15 w 300"/>
              <a:gd name="T47" fmla="*/ 118 h 302"/>
              <a:gd name="T48" fmla="*/ 19 w 300"/>
              <a:gd name="T49" fmla="*/ 117 h 302"/>
              <a:gd name="T50" fmla="*/ 22 w 300"/>
              <a:gd name="T51" fmla="*/ 118 h 302"/>
              <a:gd name="T52" fmla="*/ 30 w 300"/>
              <a:gd name="T53" fmla="*/ 120 h 302"/>
              <a:gd name="T54" fmla="*/ 33 w 300"/>
              <a:gd name="T55" fmla="*/ 123 h 302"/>
              <a:gd name="T56" fmla="*/ 37 w 300"/>
              <a:gd name="T57" fmla="*/ 130 h 302"/>
              <a:gd name="T58" fmla="*/ 38 w 300"/>
              <a:gd name="T59" fmla="*/ 136 h 302"/>
              <a:gd name="T60" fmla="*/ 38 w 300"/>
              <a:gd name="T61" fmla="*/ 141 h 302"/>
              <a:gd name="T62" fmla="*/ 41 w 300"/>
              <a:gd name="T63" fmla="*/ 141 h 302"/>
              <a:gd name="T64" fmla="*/ 52 w 300"/>
              <a:gd name="T65" fmla="*/ 138 h 302"/>
              <a:gd name="T66" fmla="*/ 59 w 300"/>
              <a:gd name="T67" fmla="*/ 134 h 302"/>
              <a:gd name="T68" fmla="*/ 62 w 300"/>
              <a:gd name="T69" fmla="*/ 130 h 302"/>
              <a:gd name="T70" fmla="*/ 65 w 300"/>
              <a:gd name="T71" fmla="*/ 122 h 302"/>
              <a:gd name="T72" fmla="*/ 65 w 300"/>
              <a:gd name="T73" fmla="*/ 117 h 302"/>
              <a:gd name="T74" fmla="*/ 63 w 300"/>
              <a:gd name="T75" fmla="*/ 106 h 302"/>
              <a:gd name="T76" fmla="*/ 58 w 300"/>
              <a:gd name="T77" fmla="*/ 97 h 302"/>
              <a:gd name="T78" fmla="*/ 54 w 300"/>
              <a:gd name="T79" fmla="*/ 94 h 302"/>
              <a:gd name="T80" fmla="*/ 44 w 300"/>
              <a:gd name="T81" fmla="*/ 90 h 302"/>
              <a:gd name="T82" fmla="*/ 38 w 300"/>
              <a:gd name="T83" fmla="*/ 90 h 302"/>
              <a:gd name="T84" fmla="*/ 30 w 300"/>
              <a:gd name="T85" fmla="*/ 91 h 302"/>
              <a:gd name="T86" fmla="*/ 21 w 300"/>
              <a:gd name="T87" fmla="*/ 97 h 302"/>
              <a:gd name="T88" fmla="*/ 81 w 300"/>
              <a:gd name="T89" fmla="*/ 113 h 302"/>
              <a:gd name="T90" fmla="*/ 132 w 300"/>
              <a:gd name="T91" fmla="*/ 62 h 302"/>
              <a:gd name="T92" fmla="*/ 137 w 300"/>
              <a:gd name="T93" fmla="*/ 54 h 302"/>
              <a:gd name="T94" fmla="*/ 139 w 300"/>
              <a:gd name="T95" fmla="*/ 43 h 302"/>
              <a:gd name="T96" fmla="*/ 139 w 300"/>
              <a:gd name="T97" fmla="*/ 37 h 302"/>
              <a:gd name="T98" fmla="*/ 135 w 300"/>
              <a:gd name="T99" fmla="*/ 28 h 302"/>
              <a:gd name="T100" fmla="*/ 132 w 300"/>
              <a:gd name="T101" fmla="*/ 24 h 302"/>
              <a:gd name="T102" fmla="*/ 123 w 300"/>
              <a:gd name="T103" fmla="*/ 18 h 302"/>
              <a:gd name="T104" fmla="*/ 113 w 300"/>
              <a:gd name="T105" fmla="*/ 15 h 302"/>
              <a:gd name="T106" fmla="*/ 107 w 300"/>
              <a:gd name="T107" fmla="*/ 16 h 302"/>
              <a:gd name="T108" fmla="*/ 97 w 300"/>
              <a:gd name="T109" fmla="*/ 21 h 302"/>
              <a:gd name="T110" fmla="*/ 41 w 300"/>
              <a:gd name="T111" fmla="*/ 74 h 302"/>
              <a:gd name="T112" fmla="*/ 49 w 300"/>
              <a:gd name="T113" fmla="*/ 75 h 302"/>
              <a:gd name="T114" fmla="*/ 63 w 300"/>
              <a:gd name="T115" fmla="*/ 82 h 302"/>
              <a:gd name="T116" fmla="*/ 69 w 300"/>
              <a:gd name="T117" fmla="*/ 86 h 302"/>
              <a:gd name="T118" fmla="*/ 77 w 300"/>
              <a:gd name="T119" fmla="*/ 99 h 302"/>
              <a:gd name="T120" fmla="*/ 81 w 300"/>
              <a:gd name="T121" fmla="*/ 113 h 30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00"/>
              <a:gd name="T184" fmla="*/ 0 h 302"/>
              <a:gd name="T185" fmla="*/ 300 w 300"/>
              <a:gd name="T186" fmla="*/ 302 h 30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00" h="302">
                <a:moveTo>
                  <a:pt x="140" y="278"/>
                </a:moveTo>
                <a:lnTo>
                  <a:pt x="140" y="278"/>
                </a:lnTo>
                <a:lnTo>
                  <a:pt x="128" y="288"/>
                </a:lnTo>
                <a:lnTo>
                  <a:pt x="114" y="296"/>
                </a:lnTo>
                <a:lnTo>
                  <a:pt x="98" y="300"/>
                </a:lnTo>
                <a:lnTo>
                  <a:pt x="82" y="302"/>
                </a:lnTo>
                <a:lnTo>
                  <a:pt x="30" y="302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2"/>
                </a:lnTo>
                <a:lnTo>
                  <a:pt x="0" y="218"/>
                </a:lnTo>
                <a:lnTo>
                  <a:pt x="0" y="202"/>
                </a:lnTo>
                <a:lnTo>
                  <a:pt x="6" y="188"/>
                </a:lnTo>
                <a:lnTo>
                  <a:pt x="14" y="174"/>
                </a:lnTo>
                <a:lnTo>
                  <a:pt x="24" y="160"/>
                </a:lnTo>
                <a:lnTo>
                  <a:pt x="160" y="24"/>
                </a:lnTo>
                <a:lnTo>
                  <a:pt x="172" y="14"/>
                </a:lnTo>
                <a:lnTo>
                  <a:pt x="186" y="6"/>
                </a:lnTo>
                <a:lnTo>
                  <a:pt x="202" y="2"/>
                </a:lnTo>
                <a:lnTo>
                  <a:pt x="218" y="0"/>
                </a:lnTo>
                <a:lnTo>
                  <a:pt x="234" y="2"/>
                </a:lnTo>
                <a:lnTo>
                  <a:pt x="250" y="6"/>
                </a:lnTo>
                <a:lnTo>
                  <a:pt x="264" y="14"/>
                </a:lnTo>
                <a:lnTo>
                  <a:pt x="276" y="24"/>
                </a:lnTo>
                <a:lnTo>
                  <a:pt x="288" y="38"/>
                </a:lnTo>
                <a:lnTo>
                  <a:pt x="294" y="52"/>
                </a:lnTo>
                <a:lnTo>
                  <a:pt x="300" y="66"/>
                </a:lnTo>
                <a:lnTo>
                  <a:pt x="300" y="84"/>
                </a:lnTo>
                <a:lnTo>
                  <a:pt x="300" y="100"/>
                </a:lnTo>
                <a:lnTo>
                  <a:pt x="294" y="116"/>
                </a:lnTo>
                <a:lnTo>
                  <a:pt x="288" y="130"/>
                </a:lnTo>
                <a:lnTo>
                  <a:pt x="276" y="142"/>
                </a:lnTo>
                <a:lnTo>
                  <a:pt x="140" y="278"/>
                </a:lnTo>
                <a:close/>
                <a:moveTo>
                  <a:pt x="42" y="186"/>
                </a:moveTo>
                <a:lnTo>
                  <a:pt x="42" y="186"/>
                </a:lnTo>
                <a:lnTo>
                  <a:pt x="36" y="194"/>
                </a:lnTo>
                <a:lnTo>
                  <a:pt x="32" y="202"/>
                </a:lnTo>
                <a:lnTo>
                  <a:pt x="30" y="210"/>
                </a:lnTo>
                <a:lnTo>
                  <a:pt x="30" y="218"/>
                </a:lnTo>
                <a:lnTo>
                  <a:pt x="30" y="228"/>
                </a:lnTo>
                <a:lnTo>
                  <a:pt x="38" y="226"/>
                </a:lnTo>
                <a:lnTo>
                  <a:pt x="44" y="228"/>
                </a:lnTo>
                <a:lnTo>
                  <a:pt x="52" y="230"/>
                </a:lnTo>
                <a:lnTo>
                  <a:pt x="58" y="232"/>
                </a:lnTo>
                <a:lnTo>
                  <a:pt x="64" y="238"/>
                </a:lnTo>
                <a:lnTo>
                  <a:pt x="68" y="244"/>
                </a:lnTo>
                <a:lnTo>
                  <a:pt x="72" y="250"/>
                </a:lnTo>
                <a:lnTo>
                  <a:pt x="74" y="256"/>
                </a:lnTo>
                <a:lnTo>
                  <a:pt x="74" y="264"/>
                </a:lnTo>
                <a:lnTo>
                  <a:pt x="74" y="272"/>
                </a:lnTo>
                <a:lnTo>
                  <a:pt x="82" y="272"/>
                </a:lnTo>
                <a:lnTo>
                  <a:pt x="92" y="270"/>
                </a:lnTo>
                <a:lnTo>
                  <a:pt x="100" y="268"/>
                </a:lnTo>
                <a:lnTo>
                  <a:pt x="108" y="266"/>
                </a:lnTo>
                <a:lnTo>
                  <a:pt x="116" y="260"/>
                </a:lnTo>
                <a:lnTo>
                  <a:pt x="120" y="252"/>
                </a:lnTo>
                <a:lnTo>
                  <a:pt x="124" y="244"/>
                </a:lnTo>
                <a:lnTo>
                  <a:pt x="126" y="236"/>
                </a:lnTo>
                <a:lnTo>
                  <a:pt x="128" y="226"/>
                </a:lnTo>
                <a:lnTo>
                  <a:pt x="126" y="216"/>
                </a:lnTo>
                <a:lnTo>
                  <a:pt x="124" y="206"/>
                </a:lnTo>
                <a:lnTo>
                  <a:pt x="118" y="198"/>
                </a:lnTo>
                <a:lnTo>
                  <a:pt x="112" y="190"/>
                </a:lnTo>
                <a:lnTo>
                  <a:pt x="104" y="182"/>
                </a:lnTo>
                <a:lnTo>
                  <a:pt x="94" y="178"/>
                </a:lnTo>
                <a:lnTo>
                  <a:pt x="86" y="174"/>
                </a:lnTo>
                <a:lnTo>
                  <a:pt x="74" y="174"/>
                </a:lnTo>
                <a:lnTo>
                  <a:pt x="66" y="174"/>
                </a:lnTo>
                <a:lnTo>
                  <a:pt x="58" y="176"/>
                </a:lnTo>
                <a:lnTo>
                  <a:pt x="50" y="180"/>
                </a:lnTo>
                <a:lnTo>
                  <a:pt x="42" y="186"/>
                </a:lnTo>
                <a:close/>
                <a:moveTo>
                  <a:pt x="158" y="218"/>
                </a:moveTo>
                <a:lnTo>
                  <a:pt x="256" y="120"/>
                </a:lnTo>
                <a:lnTo>
                  <a:pt x="262" y="112"/>
                </a:lnTo>
                <a:lnTo>
                  <a:pt x="266" y="104"/>
                </a:lnTo>
                <a:lnTo>
                  <a:pt x="270" y="94"/>
                </a:lnTo>
                <a:lnTo>
                  <a:pt x="270" y="84"/>
                </a:lnTo>
                <a:lnTo>
                  <a:pt x="270" y="72"/>
                </a:lnTo>
                <a:lnTo>
                  <a:pt x="266" y="64"/>
                </a:lnTo>
                <a:lnTo>
                  <a:pt x="262" y="54"/>
                </a:lnTo>
                <a:lnTo>
                  <a:pt x="256" y="46"/>
                </a:lnTo>
                <a:lnTo>
                  <a:pt x="248" y="40"/>
                </a:lnTo>
                <a:lnTo>
                  <a:pt x="238" y="34"/>
                </a:lnTo>
                <a:lnTo>
                  <a:pt x="228" y="32"/>
                </a:lnTo>
                <a:lnTo>
                  <a:pt x="218" y="30"/>
                </a:lnTo>
                <a:lnTo>
                  <a:pt x="208" y="32"/>
                </a:lnTo>
                <a:lnTo>
                  <a:pt x="198" y="34"/>
                </a:lnTo>
                <a:lnTo>
                  <a:pt x="188" y="40"/>
                </a:lnTo>
                <a:lnTo>
                  <a:pt x="180" y="46"/>
                </a:lnTo>
                <a:lnTo>
                  <a:pt x="82" y="144"/>
                </a:lnTo>
                <a:lnTo>
                  <a:pt x="96" y="146"/>
                </a:lnTo>
                <a:lnTo>
                  <a:pt x="110" y="152"/>
                </a:lnTo>
                <a:lnTo>
                  <a:pt x="122" y="158"/>
                </a:lnTo>
                <a:lnTo>
                  <a:pt x="134" y="168"/>
                </a:lnTo>
                <a:lnTo>
                  <a:pt x="142" y="180"/>
                </a:lnTo>
                <a:lnTo>
                  <a:pt x="150" y="192"/>
                </a:lnTo>
                <a:lnTo>
                  <a:pt x="154" y="204"/>
                </a:lnTo>
                <a:lnTo>
                  <a:pt x="158" y="218"/>
                </a:lnTo>
                <a:close/>
              </a:path>
            </a:pathLst>
          </a:custGeom>
          <a:gradFill rotWithShape="1">
            <a:gsLst>
              <a:gs pos="0">
                <a:srgbClr val="FF6600"/>
              </a:gs>
              <a:gs pos="100000">
                <a:srgbClr val="FF3300"/>
              </a:gs>
            </a:gsLst>
            <a:lin ang="5400000" scaled="1"/>
          </a:gradFill>
          <a:ln w="9525">
            <a:noFill/>
            <a:round/>
          </a:ln>
        </p:spPr>
        <p:txBody>
          <a:bodyPr lIns="115214" tIns="57607" rIns="115214" bIns="57607"/>
          <a:lstStyle/>
          <a:p>
            <a:endParaRPr lang="zh-CN" altLang="en-US" sz="1100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3492660" y="10399074"/>
            <a:ext cx="5081165" cy="453634"/>
          </a:xfrm>
          <a:prstGeom prst="rect">
            <a:avLst/>
          </a:prstGeom>
          <a:noFill/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71450" algn="l"/>
              </a:tabLst>
            </a:pPr>
            <a:r>
              <a:rPr lang="zh-CN" altLang="en-US" sz="1800" dirty="0" smtClean="0">
                <a:latin typeface="华文细黑" pitchFamily="2" charset="-122"/>
                <a:ea typeface="华文细黑" pitchFamily="2" charset="-122"/>
              </a:rPr>
              <a:t>第一</a:t>
            </a:r>
            <a:r>
              <a:rPr lang="en-US" altLang="zh-CN" sz="1800" dirty="0" smtClean="0">
                <a:latin typeface="华文细黑" pitchFamily="2" charset="-122"/>
                <a:ea typeface="华文细黑" pitchFamily="2" charset="-122"/>
              </a:rPr>
              <a:t>PPT</a:t>
            </a:r>
            <a:r>
              <a:rPr lang="zh-CN" altLang="en-US" sz="1800" dirty="0" smtClean="0">
                <a:latin typeface="华文细黑" pitchFamily="2" charset="-122"/>
                <a:ea typeface="华文细黑" pitchFamily="2" charset="-122"/>
              </a:rPr>
              <a:t>模板网</a:t>
            </a: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71450" algn="l"/>
              </a:tabLst>
            </a:pPr>
            <a:r>
              <a:rPr lang="en-US" altLang="zh-CN" sz="1800" dirty="0" smtClean="0">
                <a:latin typeface="华文细黑" pitchFamily="2" charset="-122"/>
                <a:ea typeface="华文细黑" pitchFamily="2" charset="-122"/>
                <a:hlinkClick r:id="rId7"/>
              </a:rPr>
              <a:t>www.1ppt.com/tubiao/</a:t>
            </a:r>
            <a:r>
              <a:rPr lang="en-US" altLang="zh-CN" sz="1800" dirty="0" smtClean="0">
                <a:latin typeface="华文细黑" pitchFamily="2" charset="-122"/>
                <a:ea typeface="华文细黑" pitchFamily="2" charset="-122"/>
              </a:rPr>
              <a:t>  </a:t>
            </a:r>
            <a:endParaRPr lang="zh-CN" altLang="en-US" sz="1800" dirty="0"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 bwMode="auto">
          <a:xfrm>
            <a:off x="-8002" y="-18002"/>
            <a:ext cx="11576085" cy="1098098"/>
          </a:xfrm>
          <a:prstGeom prst="rect">
            <a:avLst/>
          </a:prstGeom>
          <a:blipFill dpi="0" rotWithShape="1">
            <a:blip r:embed="rId2"/>
            <a:srcRect/>
            <a:tile tx="-2457450" ty="0" sx="59000" sy="59000" flip="x" algn="r"/>
          </a:blipFill>
          <a:ln w="0">
            <a:noFill/>
          </a:ln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10002" y="7612673"/>
            <a:ext cx="11578086" cy="1028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8000" contras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4963" y="999071"/>
            <a:ext cx="11583047" cy="676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 flipH="1">
            <a:off x="4176598" y="7994682"/>
            <a:ext cx="7345323" cy="348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11" descr="png素材 (276).png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3344"/>
            <a:ext cx="990155" cy="990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 userDrawn="1"/>
        </p:nvSpPr>
        <p:spPr bwMode="auto">
          <a:xfrm>
            <a:off x="5942508" y="419131"/>
            <a:ext cx="5569659" cy="470282"/>
          </a:xfrm>
          <a:prstGeom prst="rect">
            <a:avLst/>
          </a:prstGeom>
          <a:noFill/>
        </p:spPr>
        <p:txBody>
          <a:bodyPr wrap="square" lIns="115214" tIns="57607" rIns="115214" bIns="57607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indent="0" algn="ctr" defTabSz="11518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300" spc="378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『</a:t>
            </a:r>
            <a:r>
              <a:rPr lang="zh-CN" altLang="en-US" sz="2300" spc="378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</a:t>
            </a:r>
            <a:r>
              <a:rPr lang="en-US" altLang="zh-CN" sz="2300" spc="378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PPT</a:t>
            </a:r>
            <a:r>
              <a:rPr lang="en-US" altLang="zh-CN" sz="2300" spc="378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』—</a:t>
            </a:r>
            <a:r>
              <a:rPr lang="zh-CN" altLang="en-US" sz="2300" spc="378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300" b="0" spc="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WWW.1PPT.COM</a:t>
            </a:r>
            <a:endParaRPr lang="zh-CN" altLang="en-US" sz="2300" b="0" spc="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4218542" y="7997014"/>
            <a:ext cx="6749215" cy="393338"/>
          </a:xfrm>
          <a:prstGeom prst="rect">
            <a:avLst/>
          </a:prstGeom>
          <a:noFill/>
        </p:spPr>
        <p:txBody>
          <a:bodyPr lIns="115214" tIns="57607" rIns="115214" bIns="57607">
            <a:spAutoFit/>
          </a:bodyPr>
          <a:lstStyle/>
          <a:p>
            <a:pPr>
              <a:defRPr/>
            </a:pPr>
            <a:r>
              <a:rPr lang="zh-CN" altLang="en-US" sz="1800" spc="378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</a:t>
            </a:r>
            <a:r>
              <a:rPr lang="en-US" altLang="zh-CN" sz="1800" spc="378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 HTTP://WWW.1PPT.COM</a:t>
            </a:r>
            <a:endParaRPr lang="zh-CN" altLang="en-US" sz="1800" spc="378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2670"/>
          <p:cNvSpPr>
            <a:spLocks noEditPoints="1"/>
          </p:cNvSpPr>
          <p:nvPr userDrawn="1"/>
        </p:nvSpPr>
        <p:spPr bwMode="auto">
          <a:xfrm>
            <a:off x="3510617" y="7903864"/>
            <a:ext cx="508092" cy="512045"/>
          </a:xfrm>
          <a:custGeom>
            <a:avLst/>
            <a:gdLst>
              <a:gd name="T0" fmla="*/ 73 w 300"/>
              <a:gd name="T1" fmla="*/ 144 h 302"/>
              <a:gd name="T2" fmla="*/ 58 w 300"/>
              <a:gd name="T3" fmla="*/ 153 h 302"/>
              <a:gd name="T4" fmla="*/ 41 w 300"/>
              <a:gd name="T5" fmla="*/ 156 h 302"/>
              <a:gd name="T6" fmla="*/ 15 w 300"/>
              <a:gd name="T7" fmla="*/ 156 h 302"/>
              <a:gd name="T8" fmla="*/ 4 w 300"/>
              <a:gd name="T9" fmla="*/ 151 h 302"/>
              <a:gd name="T10" fmla="*/ 2 w 300"/>
              <a:gd name="T11" fmla="*/ 147 h 302"/>
              <a:gd name="T12" fmla="*/ 0 w 300"/>
              <a:gd name="T13" fmla="*/ 113 h 302"/>
              <a:gd name="T14" fmla="*/ 0 w 300"/>
              <a:gd name="T15" fmla="*/ 104 h 302"/>
              <a:gd name="T16" fmla="*/ 7 w 300"/>
              <a:gd name="T17" fmla="*/ 90 h 302"/>
              <a:gd name="T18" fmla="*/ 82 w 300"/>
              <a:gd name="T19" fmla="*/ 12 h 302"/>
              <a:gd name="T20" fmla="*/ 89 w 300"/>
              <a:gd name="T21" fmla="*/ 7 h 302"/>
              <a:gd name="T22" fmla="*/ 104 w 300"/>
              <a:gd name="T23" fmla="*/ 2 h 302"/>
              <a:gd name="T24" fmla="*/ 113 w 300"/>
              <a:gd name="T25" fmla="*/ 0 h 302"/>
              <a:gd name="T26" fmla="*/ 129 w 300"/>
              <a:gd name="T27" fmla="*/ 3 h 302"/>
              <a:gd name="T28" fmla="*/ 142 w 300"/>
              <a:gd name="T29" fmla="*/ 12 h 302"/>
              <a:gd name="T30" fmla="*/ 148 w 300"/>
              <a:gd name="T31" fmla="*/ 19 h 302"/>
              <a:gd name="T32" fmla="*/ 154 w 300"/>
              <a:gd name="T33" fmla="*/ 34 h 302"/>
              <a:gd name="T34" fmla="*/ 154 w 300"/>
              <a:gd name="T35" fmla="*/ 43 h 302"/>
              <a:gd name="T36" fmla="*/ 152 w 300"/>
              <a:gd name="T37" fmla="*/ 59 h 302"/>
              <a:gd name="T38" fmla="*/ 142 w 300"/>
              <a:gd name="T39" fmla="*/ 73 h 302"/>
              <a:gd name="T40" fmla="*/ 21 w 300"/>
              <a:gd name="T41" fmla="*/ 97 h 302"/>
              <a:gd name="T42" fmla="*/ 18 w 300"/>
              <a:gd name="T43" fmla="*/ 100 h 302"/>
              <a:gd name="T44" fmla="*/ 15 w 300"/>
              <a:gd name="T45" fmla="*/ 109 h 302"/>
              <a:gd name="T46" fmla="*/ 15 w 300"/>
              <a:gd name="T47" fmla="*/ 118 h 302"/>
              <a:gd name="T48" fmla="*/ 19 w 300"/>
              <a:gd name="T49" fmla="*/ 117 h 302"/>
              <a:gd name="T50" fmla="*/ 22 w 300"/>
              <a:gd name="T51" fmla="*/ 118 h 302"/>
              <a:gd name="T52" fmla="*/ 30 w 300"/>
              <a:gd name="T53" fmla="*/ 120 h 302"/>
              <a:gd name="T54" fmla="*/ 33 w 300"/>
              <a:gd name="T55" fmla="*/ 123 h 302"/>
              <a:gd name="T56" fmla="*/ 37 w 300"/>
              <a:gd name="T57" fmla="*/ 130 h 302"/>
              <a:gd name="T58" fmla="*/ 38 w 300"/>
              <a:gd name="T59" fmla="*/ 136 h 302"/>
              <a:gd name="T60" fmla="*/ 38 w 300"/>
              <a:gd name="T61" fmla="*/ 141 h 302"/>
              <a:gd name="T62" fmla="*/ 41 w 300"/>
              <a:gd name="T63" fmla="*/ 141 h 302"/>
              <a:gd name="T64" fmla="*/ 52 w 300"/>
              <a:gd name="T65" fmla="*/ 138 h 302"/>
              <a:gd name="T66" fmla="*/ 59 w 300"/>
              <a:gd name="T67" fmla="*/ 134 h 302"/>
              <a:gd name="T68" fmla="*/ 62 w 300"/>
              <a:gd name="T69" fmla="*/ 130 h 302"/>
              <a:gd name="T70" fmla="*/ 65 w 300"/>
              <a:gd name="T71" fmla="*/ 122 h 302"/>
              <a:gd name="T72" fmla="*/ 65 w 300"/>
              <a:gd name="T73" fmla="*/ 117 h 302"/>
              <a:gd name="T74" fmla="*/ 63 w 300"/>
              <a:gd name="T75" fmla="*/ 106 h 302"/>
              <a:gd name="T76" fmla="*/ 58 w 300"/>
              <a:gd name="T77" fmla="*/ 97 h 302"/>
              <a:gd name="T78" fmla="*/ 54 w 300"/>
              <a:gd name="T79" fmla="*/ 94 h 302"/>
              <a:gd name="T80" fmla="*/ 44 w 300"/>
              <a:gd name="T81" fmla="*/ 90 h 302"/>
              <a:gd name="T82" fmla="*/ 38 w 300"/>
              <a:gd name="T83" fmla="*/ 90 h 302"/>
              <a:gd name="T84" fmla="*/ 30 w 300"/>
              <a:gd name="T85" fmla="*/ 91 h 302"/>
              <a:gd name="T86" fmla="*/ 21 w 300"/>
              <a:gd name="T87" fmla="*/ 97 h 302"/>
              <a:gd name="T88" fmla="*/ 81 w 300"/>
              <a:gd name="T89" fmla="*/ 113 h 302"/>
              <a:gd name="T90" fmla="*/ 132 w 300"/>
              <a:gd name="T91" fmla="*/ 62 h 302"/>
              <a:gd name="T92" fmla="*/ 137 w 300"/>
              <a:gd name="T93" fmla="*/ 54 h 302"/>
              <a:gd name="T94" fmla="*/ 139 w 300"/>
              <a:gd name="T95" fmla="*/ 43 h 302"/>
              <a:gd name="T96" fmla="*/ 139 w 300"/>
              <a:gd name="T97" fmla="*/ 37 h 302"/>
              <a:gd name="T98" fmla="*/ 135 w 300"/>
              <a:gd name="T99" fmla="*/ 28 h 302"/>
              <a:gd name="T100" fmla="*/ 132 w 300"/>
              <a:gd name="T101" fmla="*/ 24 h 302"/>
              <a:gd name="T102" fmla="*/ 123 w 300"/>
              <a:gd name="T103" fmla="*/ 18 h 302"/>
              <a:gd name="T104" fmla="*/ 113 w 300"/>
              <a:gd name="T105" fmla="*/ 15 h 302"/>
              <a:gd name="T106" fmla="*/ 107 w 300"/>
              <a:gd name="T107" fmla="*/ 16 h 302"/>
              <a:gd name="T108" fmla="*/ 97 w 300"/>
              <a:gd name="T109" fmla="*/ 21 h 302"/>
              <a:gd name="T110" fmla="*/ 41 w 300"/>
              <a:gd name="T111" fmla="*/ 74 h 302"/>
              <a:gd name="T112" fmla="*/ 49 w 300"/>
              <a:gd name="T113" fmla="*/ 75 h 302"/>
              <a:gd name="T114" fmla="*/ 63 w 300"/>
              <a:gd name="T115" fmla="*/ 82 h 302"/>
              <a:gd name="T116" fmla="*/ 69 w 300"/>
              <a:gd name="T117" fmla="*/ 86 h 302"/>
              <a:gd name="T118" fmla="*/ 77 w 300"/>
              <a:gd name="T119" fmla="*/ 99 h 302"/>
              <a:gd name="T120" fmla="*/ 81 w 300"/>
              <a:gd name="T121" fmla="*/ 113 h 30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00"/>
              <a:gd name="T184" fmla="*/ 0 h 302"/>
              <a:gd name="T185" fmla="*/ 300 w 300"/>
              <a:gd name="T186" fmla="*/ 302 h 30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00" h="302">
                <a:moveTo>
                  <a:pt x="140" y="278"/>
                </a:moveTo>
                <a:lnTo>
                  <a:pt x="140" y="278"/>
                </a:lnTo>
                <a:lnTo>
                  <a:pt x="128" y="288"/>
                </a:lnTo>
                <a:lnTo>
                  <a:pt x="114" y="296"/>
                </a:lnTo>
                <a:lnTo>
                  <a:pt x="98" y="300"/>
                </a:lnTo>
                <a:lnTo>
                  <a:pt x="82" y="302"/>
                </a:lnTo>
                <a:lnTo>
                  <a:pt x="30" y="302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2"/>
                </a:lnTo>
                <a:lnTo>
                  <a:pt x="0" y="218"/>
                </a:lnTo>
                <a:lnTo>
                  <a:pt x="0" y="202"/>
                </a:lnTo>
                <a:lnTo>
                  <a:pt x="6" y="188"/>
                </a:lnTo>
                <a:lnTo>
                  <a:pt x="14" y="174"/>
                </a:lnTo>
                <a:lnTo>
                  <a:pt x="24" y="160"/>
                </a:lnTo>
                <a:lnTo>
                  <a:pt x="160" y="24"/>
                </a:lnTo>
                <a:lnTo>
                  <a:pt x="172" y="14"/>
                </a:lnTo>
                <a:lnTo>
                  <a:pt x="186" y="6"/>
                </a:lnTo>
                <a:lnTo>
                  <a:pt x="202" y="2"/>
                </a:lnTo>
                <a:lnTo>
                  <a:pt x="218" y="0"/>
                </a:lnTo>
                <a:lnTo>
                  <a:pt x="234" y="2"/>
                </a:lnTo>
                <a:lnTo>
                  <a:pt x="250" y="6"/>
                </a:lnTo>
                <a:lnTo>
                  <a:pt x="264" y="14"/>
                </a:lnTo>
                <a:lnTo>
                  <a:pt x="276" y="24"/>
                </a:lnTo>
                <a:lnTo>
                  <a:pt x="288" y="38"/>
                </a:lnTo>
                <a:lnTo>
                  <a:pt x="294" y="52"/>
                </a:lnTo>
                <a:lnTo>
                  <a:pt x="300" y="66"/>
                </a:lnTo>
                <a:lnTo>
                  <a:pt x="300" y="84"/>
                </a:lnTo>
                <a:lnTo>
                  <a:pt x="300" y="100"/>
                </a:lnTo>
                <a:lnTo>
                  <a:pt x="294" y="116"/>
                </a:lnTo>
                <a:lnTo>
                  <a:pt x="288" y="130"/>
                </a:lnTo>
                <a:lnTo>
                  <a:pt x="276" y="142"/>
                </a:lnTo>
                <a:lnTo>
                  <a:pt x="140" y="278"/>
                </a:lnTo>
                <a:close/>
                <a:moveTo>
                  <a:pt x="42" y="186"/>
                </a:moveTo>
                <a:lnTo>
                  <a:pt x="42" y="186"/>
                </a:lnTo>
                <a:lnTo>
                  <a:pt x="36" y="194"/>
                </a:lnTo>
                <a:lnTo>
                  <a:pt x="32" y="202"/>
                </a:lnTo>
                <a:lnTo>
                  <a:pt x="30" y="210"/>
                </a:lnTo>
                <a:lnTo>
                  <a:pt x="30" y="218"/>
                </a:lnTo>
                <a:lnTo>
                  <a:pt x="30" y="228"/>
                </a:lnTo>
                <a:lnTo>
                  <a:pt x="38" y="226"/>
                </a:lnTo>
                <a:lnTo>
                  <a:pt x="44" y="228"/>
                </a:lnTo>
                <a:lnTo>
                  <a:pt x="52" y="230"/>
                </a:lnTo>
                <a:lnTo>
                  <a:pt x="58" y="232"/>
                </a:lnTo>
                <a:lnTo>
                  <a:pt x="64" y="238"/>
                </a:lnTo>
                <a:lnTo>
                  <a:pt x="68" y="244"/>
                </a:lnTo>
                <a:lnTo>
                  <a:pt x="72" y="250"/>
                </a:lnTo>
                <a:lnTo>
                  <a:pt x="74" y="256"/>
                </a:lnTo>
                <a:lnTo>
                  <a:pt x="74" y="264"/>
                </a:lnTo>
                <a:lnTo>
                  <a:pt x="74" y="272"/>
                </a:lnTo>
                <a:lnTo>
                  <a:pt x="82" y="272"/>
                </a:lnTo>
                <a:lnTo>
                  <a:pt x="92" y="270"/>
                </a:lnTo>
                <a:lnTo>
                  <a:pt x="100" y="268"/>
                </a:lnTo>
                <a:lnTo>
                  <a:pt x="108" y="266"/>
                </a:lnTo>
                <a:lnTo>
                  <a:pt x="116" y="260"/>
                </a:lnTo>
                <a:lnTo>
                  <a:pt x="120" y="252"/>
                </a:lnTo>
                <a:lnTo>
                  <a:pt x="124" y="244"/>
                </a:lnTo>
                <a:lnTo>
                  <a:pt x="126" y="236"/>
                </a:lnTo>
                <a:lnTo>
                  <a:pt x="128" y="226"/>
                </a:lnTo>
                <a:lnTo>
                  <a:pt x="126" y="216"/>
                </a:lnTo>
                <a:lnTo>
                  <a:pt x="124" y="206"/>
                </a:lnTo>
                <a:lnTo>
                  <a:pt x="118" y="198"/>
                </a:lnTo>
                <a:lnTo>
                  <a:pt x="112" y="190"/>
                </a:lnTo>
                <a:lnTo>
                  <a:pt x="104" y="182"/>
                </a:lnTo>
                <a:lnTo>
                  <a:pt x="94" y="178"/>
                </a:lnTo>
                <a:lnTo>
                  <a:pt x="86" y="174"/>
                </a:lnTo>
                <a:lnTo>
                  <a:pt x="74" y="174"/>
                </a:lnTo>
                <a:lnTo>
                  <a:pt x="66" y="174"/>
                </a:lnTo>
                <a:lnTo>
                  <a:pt x="58" y="176"/>
                </a:lnTo>
                <a:lnTo>
                  <a:pt x="50" y="180"/>
                </a:lnTo>
                <a:lnTo>
                  <a:pt x="42" y="186"/>
                </a:lnTo>
                <a:close/>
                <a:moveTo>
                  <a:pt x="158" y="218"/>
                </a:moveTo>
                <a:lnTo>
                  <a:pt x="256" y="120"/>
                </a:lnTo>
                <a:lnTo>
                  <a:pt x="262" y="112"/>
                </a:lnTo>
                <a:lnTo>
                  <a:pt x="266" y="104"/>
                </a:lnTo>
                <a:lnTo>
                  <a:pt x="270" y="94"/>
                </a:lnTo>
                <a:lnTo>
                  <a:pt x="270" y="84"/>
                </a:lnTo>
                <a:lnTo>
                  <a:pt x="270" y="72"/>
                </a:lnTo>
                <a:lnTo>
                  <a:pt x="266" y="64"/>
                </a:lnTo>
                <a:lnTo>
                  <a:pt x="262" y="54"/>
                </a:lnTo>
                <a:lnTo>
                  <a:pt x="256" y="46"/>
                </a:lnTo>
                <a:lnTo>
                  <a:pt x="248" y="40"/>
                </a:lnTo>
                <a:lnTo>
                  <a:pt x="238" y="34"/>
                </a:lnTo>
                <a:lnTo>
                  <a:pt x="228" y="32"/>
                </a:lnTo>
                <a:lnTo>
                  <a:pt x="218" y="30"/>
                </a:lnTo>
                <a:lnTo>
                  <a:pt x="208" y="32"/>
                </a:lnTo>
                <a:lnTo>
                  <a:pt x="198" y="34"/>
                </a:lnTo>
                <a:lnTo>
                  <a:pt x="188" y="40"/>
                </a:lnTo>
                <a:lnTo>
                  <a:pt x="180" y="46"/>
                </a:lnTo>
                <a:lnTo>
                  <a:pt x="82" y="144"/>
                </a:lnTo>
                <a:lnTo>
                  <a:pt x="96" y="146"/>
                </a:lnTo>
                <a:lnTo>
                  <a:pt x="110" y="152"/>
                </a:lnTo>
                <a:lnTo>
                  <a:pt x="122" y="158"/>
                </a:lnTo>
                <a:lnTo>
                  <a:pt x="134" y="168"/>
                </a:lnTo>
                <a:lnTo>
                  <a:pt x="142" y="180"/>
                </a:lnTo>
                <a:lnTo>
                  <a:pt x="150" y="192"/>
                </a:lnTo>
                <a:lnTo>
                  <a:pt x="154" y="204"/>
                </a:lnTo>
                <a:lnTo>
                  <a:pt x="158" y="218"/>
                </a:lnTo>
                <a:close/>
              </a:path>
            </a:pathLst>
          </a:custGeom>
          <a:gradFill rotWithShape="1">
            <a:gsLst>
              <a:gs pos="0">
                <a:srgbClr val="FF6600"/>
              </a:gs>
              <a:gs pos="100000">
                <a:srgbClr val="FF3300"/>
              </a:gs>
            </a:gsLst>
            <a:lin ang="5400000" scaled="1"/>
          </a:gradFill>
          <a:ln w="9525">
            <a:noFill/>
            <a:round/>
          </a:ln>
        </p:spPr>
        <p:txBody>
          <a:bodyPr lIns="115214" tIns="57607" rIns="115214" bIns="57607"/>
          <a:lstStyle/>
          <a:p>
            <a:endParaRPr lang="zh-CN" altLang="en-US" sz="1100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3492660" y="10399074"/>
            <a:ext cx="5081165" cy="453634"/>
          </a:xfrm>
          <a:prstGeom prst="rect">
            <a:avLst/>
          </a:prstGeom>
          <a:noFill/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71450" algn="l"/>
              </a:tabLst>
            </a:pPr>
            <a:r>
              <a:rPr lang="zh-CN" altLang="en-US" sz="1800" dirty="0" smtClean="0">
                <a:latin typeface="华文细黑" pitchFamily="2" charset="-122"/>
                <a:ea typeface="华文细黑" pitchFamily="2" charset="-122"/>
              </a:rPr>
              <a:t>第一</a:t>
            </a:r>
            <a:r>
              <a:rPr lang="en-US" altLang="zh-CN" sz="1800" dirty="0" smtClean="0">
                <a:latin typeface="华文细黑" pitchFamily="2" charset="-122"/>
                <a:ea typeface="华文细黑" pitchFamily="2" charset="-122"/>
              </a:rPr>
              <a:t>PPT</a:t>
            </a:r>
            <a:r>
              <a:rPr lang="zh-CN" altLang="en-US" sz="1800" dirty="0" smtClean="0">
                <a:latin typeface="华文细黑" pitchFamily="2" charset="-122"/>
                <a:ea typeface="华文细黑" pitchFamily="2" charset="-122"/>
              </a:rPr>
              <a:t>模板网</a:t>
            </a: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71450" algn="l"/>
              </a:tabLst>
            </a:pPr>
            <a:r>
              <a:rPr lang="en-US" altLang="zh-CN" sz="1800" dirty="0" smtClean="0">
                <a:latin typeface="华文细黑" pitchFamily="2" charset="-122"/>
                <a:ea typeface="华文细黑" pitchFamily="2" charset="-122"/>
                <a:hlinkClick r:id="rId7"/>
              </a:rPr>
              <a:t>www.1ppt.com/tubiao/</a:t>
            </a:r>
            <a:r>
              <a:rPr lang="en-US" altLang="zh-CN" sz="1800" dirty="0" smtClean="0">
                <a:latin typeface="华文细黑" pitchFamily="2" charset="-122"/>
                <a:ea typeface="华文细黑" pitchFamily="2" charset="-122"/>
              </a:rPr>
              <a:t>  </a:t>
            </a:r>
            <a:endParaRPr lang="zh-CN" altLang="en-US" sz="1800" dirty="0"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 bwMode="auto">
          <a:xfrm>
            <a:off x="-21737" y="1054219"/>
            <a:ext cx="11568081" cy="6768925"/>
          </a:xfrm>
          <a:prstGeom prst="rect">
            <a:avLst/>
          </a:prstGeom>
          <a:gradFill flip="none" rotWithShape="1">
            <a:gsLst>
              <a:gs pos="0">
                <a:srgbClr val="16355B"/>
              </a:gs>
              <a:gs pos="50000">
                <a:srgbClr val="0A2037"/>
              </a:gs>
              <a:gs pos="100000">
                <a:srgbClr val="000D18"/>
              </a:gs>
            </a:gsLst>
            <a:path path="circle">
              <a:fillToRect l="50000" t="50000" r="50000" b="50000"/>
            </a:path>
            <a:tileRect/>
          </a:gradFill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71450" algn="l"/>
              </a:tabLst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 bwMode="auto">
          <a:xfrm>
            <a:off x="-8002" y="-18002"/>
            <a:ext cx="11576085" cy="1098098"/>
          </a:xfrm>
          <a:prstGeom prst="rect">
            <a:avLst/>
          </a:prstGeom>
          <a:blipFill dpi="0" rotWithShape="1">
            <a:blip r:embed="rId2"/>
            <a:srcRect/>
            <a:tile tx="-2457450" ty="0" sx="59000" sy="59000" flip="x" algn="r"/>
          </a:blipFill>
          <a:ln w="0">
            <a:noFill/>
          </a:ln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8" name="图片 11" descr="png素材 (276)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3344"/>
            <a:ext cx="990155" cy="990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 userDrawn="1"/>
        </p:nvSpPr>
        <p:spPr bwMode="auto">
          <a:xfrm>
            <a:off x="5942508" y="419131"/>
            <a:ext cx="5569659" cy="470282"/>
          </a:xfrm>
          <a:prstGeom prst="rect">
            <a:avLst/>
          </a:prstGeom>
          <a:noFill/>
        </p:spPr>
        <p:txBody>
          <a:bodyPr wrap="square" lIns="115214" tIns="57607" rIns="115214" bIns="57607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indent="0" algn="ctr" defTabSz="11518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300" spc="378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『</a:t>
            </a:r>
            <a:r>
              <a:rPr lang="zh-CN" altLang="en-US" sz="2300" spc="378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</a:t>
            </a:r>
            <a:r>
              <a:rPr lang="en-US" altLang="zh-CN" sz="2300" spc="378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PPT</a:t>
            </a:r>
            <a:r>
              <a:rPr lang="en-US" altLang="zh-CN" sz="2300" spc="378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』—</a:t>
            </a:r>
            <a:r>
              <a:rPr lang="zh-CN" altLang="en-US" sz="2300" spc="378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300" b="0" spc="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WWW.1PPT.COM</a:t>
            </a:r>
            <a:endParaRPr lang="zh-CN" altLang="en-US" sz="2300" b="0" spc="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-10002" y="7612673"/>
            <a:ext cx="11578086" cy="1028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11" name="Picture 6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flipH="1">
            <a:off x="4176598" y="7994682"/>
            <a:ext cx="7345323" cy="348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 bwMode="auto">
          <a:xfrm>
            <a:off x="4218542" y="7997014"/>
            <a:ext cx="6749215" cy="393338"/>
          </a:xfrm>
          <a:prstGeom prst="rect">
            <a:avLst/>
          </a:prstGeom>
          <a:noFill/>
        </p:spPr>
        <p:txBody>
          <a:bodyPr lIns="115214" tIns="57607" rIns="115214" bIns="57607">
            <a:spAutoFit/>
          </a:bodyPr>
          <a:lstStyle/>
          <a:p>
            <a:pPr>
              <a:defRPr/>
            </a:pPr>
            <a:r>
              <a:rPr lang="zh-CN" altLang="en-US" sz="1800" spc="378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</a:t>
            </a:r>
            <a:r>
              <a:rPr lang="en-US" altLang="zh-CN" sz="1800" spc="378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 HTTP://WWW.1PPT.COM</a:t>
            </a:r>
            <a:endParaRPr lang="zh-CN" altLang="en-US" sz="1800" spc="378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2670"/>
          <p:cNvSpPr>
            <a:spLocks noEditPoints="1"/>
          </p:cNvSpPr>
          <p:nvPr userDrawn="1"/>
        </p:nvSpPr>
        <p:spPr bwMode="auto">
          <a:xfrm>
            <a:off x="3510617" y="7903864"/>
            <a:ext cx="508092" cy="512045"/>
          </a:xfrm>
          <a:custGeom>
            <a:avLst/>
            <a:gdLst>
              <a:gd name="T0" fmla="*/ 73 w 300"/>
              <a:gd name="T1" fmla="*/ 144 h 302"/>
              <a:gd name="T2" fmla="*/ 58 w 300"/>
              <a:gd name="T3" fmla="*/ 153 h 302"/>
              <a:gd name="T4" fmla="*/ 41 w 300"/>
              <a:gd name="T5" fmla="*/ 156 h 302"/>
              <a:gd name="T6" fmla="*/ 15 w 300"/>
              <a:gd name="T7" fmla="*/ 156 h 302"/>
              <a:gd name="T8" fmla="*/ 4 w 300"/>
              <a:gd name="T9" fmla="*/ 151 h 302"/>
              <a:gd name="T10" fmla="*/ 2 w 300"/>
              <a:gd name="T11" fmla="*/ 147 h 302"/>
              <a:gd name="T12" fmla="*/ 0 w 300"/>
              <a:gd name="T13" fmla="*/ 113 h 302"/>
              <a:gd name="T14" fmla="*/ 0 w 300"/>
              <a:gd name="T15" fmla="*/ 104 h 302"/>
              <a:gd name="T16" fmla="*/ 7 w 300"/>
              <a:gd name="T17" fmla="*/ 90 h 302"/>
              <a:gd name="T18" fmla="*/ 82 w 300"/>
              <a:gd name="T19" fmla="*/ 12 h 302"/>
              <a:gd name="T20" fmla="*/ 89 w 300"/>
              <a:gd name="T21" fmla="*/ 7 h 302"/>
              <a:gd name="T22" fmla="*/ 104 w 300"/>
              <a:gd name="T23" fmla="*/ 2 h 302"/>
              <a:gd name="T24" fmla="*/ 113 w 300"/>
              <a:gd name="T25" fmla="*/ 0 h 302"/>
              <a:gd name="T26" fmla="*/ 129 w 300"/>
              <a:gd name="T27" fmla="*/ 3 h 302"/>
              <a:gd name="T28" fmla="*/ 142 w 300"/>
              <a:gd name="T29" fmla="*/ 12 h 302"/>
              <a:gd name="T30" fmla="*/ 148 w 300"/>
              <a:gd name="T31" fmla="*/ 19 h 302"/>
              <a:gd name="T32" fmla="*/ 154 w 300"/>
              <a:gd name="T33" fmla="*/ 34 h 302"/>
              <a:gd name="T34" fmla="*/ 154 w 300"/>
              <a:gd name="T35" fmla="*/ 43 h 302"/>
              <a:gd name="T36" fmla="*/ 152 w 300"/>
              <a:gd name="T37" fmla="*/ 59 h 302"/>
              <a:gd name="T38" fmla="*/ 142 w 300"/>
              <a:gd name="T39" fmla="*/ 73 h 302"/>
              <a:gd name="T40" fmla="*/ 21 w 300"/>
              <a:gd name="T41" fmla="*/ 97 h 302"/>
              <a:gd name="T42" fmla="*/ 18 w 300"/>
              <a:gd name="T43" fmla="*/ 100 h 302"/>
              <a:gd name="T44" fmla="*/ 15 w 300"/>
              <a:gd name="T45" fmla="*/ 109 h 302"/>
              <a:gd name="T46" fmla="*/ 15 w 300"/>
              <a:gd name="T47" fmla="*/ 118 h 302"/>
              <a:gd name="T48" fmla="*/ 19 w 300"/>
              <a:gd name="T49" fmla="*/ 117 h 302"/>
              <a:gd name="T50" fmla="*/ 22 w 300"/>
              <a:gd name="T51" fmla="*/ 118 h 302"/>
              <a:gd name="T52" fmla="*/ 30 w 300"/>
              <a:gd name="T53" fmla="*/ 120 h 302"/>
              <a:gd name="T54" fmla="*/ 33 w 300"/>
              <a:gd name="T55" fmla="*/ 123 h 302"/>
              <a:gd name="T56" fmla="*/ 37 w 300"/>
              <a:gd name="T57" fmla="*/ 130 h 302"/>
              <a:gd name="T58" fmla="*/ 38 w 300"/>
              <a:gd name="T59" fmla="*/ 136 h 302"/>
              <a:gd name="T60" fmla="*/ 38 w 300"/>
              <a:gd name="T61" fmla="*/ 141 h 302"/>
              <a:gd name="T62" fmla="*/ 41 w 300"/>
              <a:gd name="T63" fmla="*/ 141 h 302"/>
              <a:gd name="T64" fmla="*/ 52 w 300"/>
              <a:gd name="T65" fmla="*/ 138 h 302"/>
              <a:gd name="T66" fmla="*/ 59 w 300"/>
              <a:gd name="T67" fmla="*/ 134 h 302"/>
              <a:gd name="T68" fmla="*/ 62 w 300"/>
              <a:gd name="T69" fmla="*/ 130 h 302"/>
              <a:gd name="T70" fmla="*/ 65 w 300"/>
              <a:gd name="T71" fmla="*/ 122 h 302"/>
              <a:gd name="T72" fmla="*/ 65 w 300"/>
              <a:gd name="T73" fmla="*/ 117 h 302"/>
              <a:gd name="T74" fmla="*/ 63 w 300"/>
              <a:gd name="T75" fmla="*/ 106 h 302"/>
              <a:gd name="T76" fmla="*/ 58 w 300"/>
              <a:gd name="T77" fmla="*/ 97 h 302"/>
              <a:gd name="T78" fmla="*/ 54 w 300"/>
              <a:gd name="T79" fmla="*/ 94 h 302"/>
              <a:gd name="T80" fmla="*/ 44 w 300"/>
              <a:gd name="T81" fmla="*/ 90 h 302"/>
              <a:gd name="T82" fmla="*/ 38 w 300"/>
              <a:gd name="T83" fmla="*/ 90 h 302"/>
              <a:gd name="T84" fmla="*/ 30 w 300"/>
              <a:gd name="T85" fmla="*/ 91 h 302"/>
              <a:gd name="T86" fmla="*/ 21 w 300"/>
              <a:gd name="T87" fmla="*/ 97 h 302"/>
              <a:gd name="T88" fmla="*/ 81 w 300"/>
              <a:gd name="T89" fmla="*/ 113 h 302"/>
              <a:gd name="T90" fmla="*/ 132 w 300"/>
              <a:gd name="T91" fmla="*/ 62 h 302"/>
              <a:gd name="T92" fmla="*/ 137 w 300"/>
              <a:gd name="T93" fmla="*/ 54 h 302"/>
              <a:gd name="T94" fmla="*/ 139 w 300"/>
              <a:gd name="T95" fmla="*/ 43 h 302"/>
              <a:gd name="T96" fmla="*/ 139 w 300"/>
              <a:gd name="T97" fmla="*/ 37 h 302"/>
              <a:gd name="T98" fmla="*/ 135 w 300"/>
              <a:gd name="T99" fmla="*/ 28 h 302"/>
              <a:gd name="T100" fmla="*/ 132 w 300"/>
              <a:gd name="T101" fmla="*/ 24 h 302"/>
              <a:gd name="T102" fmla="*/ 123 w 300"/>
              <a:gd name="T103" fmla="*/ 18 h 302"/>
              <a:gd name="T104" fmla="*/ 113 w 300"/>
              <a:gd name="T105" fmla="*/ 15 h 302"/>
              <a:gd name="T106" fmla="*/ 107 w 300"/>
              <a:gd name="T107" fmla="*/ 16 h 302"/>
              <a:gd name="T108" fmla="*/ 97 w 300"/>
              <a:gd name="T109" fmla="*/ 21 h 302"/>
              <a:gd name="T110" fmla="*/ 41 w 300"/>
              <a:gd name="T111" fmla="*/ 74 h 302"/>
              <a:gd name="T112" fmla="*/ 49 w 300"/>
              <a:gd name="T113" fmla="*/ 75 h 302"/>
              <a:gd name="T114" fmla="*/ 63 w 300"/>
              <a:gd name="T115" fmla="*/ 82 h 302"/>
              <a:gd name="T116" fmla="*/ 69 w 300"/>
              <a:gd name="T117" fmla="*/ 86 h 302"/>
              <a:gd name="T118" fmla="*/ 77 w 300"/>
              <a:gd name="T119" fmla="*/ 99 h 302"/>
              <a:gd name="T120" fmla="*/ 81 w 300"/>
              <a:gd name="T121" fmla="*/ 113 h 30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00"/>
              <a:gd name="T184" fmla="*/ 0 h 302"/>
              <a:gd name="T185" fmla="*/ 300 w 300"/>
              <a:gd name="T186" fmla="*/ 302 h 30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00" h="302">
                <a:moveTo>
                  <a:pt x="140" y="278"/>
                </a:moveTo>
                <a:lnTo>
                  <a:pt x="140" y="278"/>
                </a:lnTo>
                <a:lnTo>
                  <a:pt x="128" y="288"/>
                </a:lnTo>
                <a:lnTo>
                  <a:pt x="114" y="296"/>
                </a:lnTo>
                <a:lnTo>
                  <a:pt x="98" y="300"/>
                </a:lnTo>
                <a:lnTo>
                  <a:pt x="82" y="302"/>
                </a:lnTo>
                <a:lnTo>
                  <a:pt x="30" y="302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2"/>
                </a:lnTo>
                <a:lnTo>
                  <a:pt x="0" y="218"/>
                </a:lnTo>
                <a:lnTo>
                  <a:pt x="0" y="202"/>
                </a:lnTo>
                <a:lnTo>
                  <a:pt x="6" y="188"/>
                </a:lnTo>
                <a:lnTo>
                  <a:pt x="14" y="174"/>
                </a:lnTo>
                <a:lnTo>
                  <a:pt x="24" y="160"/>
                </a:lnTo>
                <a:lnTo>
                  <a:pt x="160" y="24"/>
                </a:lnTo>
                <a:lnTo>
                  <a:pt x="172" y="14"/>
                </a:lnTo>
                <a:lnTo>
                  <a:pt x="186" y="6"/>
                </a:lnTo>
                <a:lnTo>
                  <a:pt x="202" y="2"/>
                </a:lnTo>
                <a:lnTo>
                  <a:pt x="218" y="0"/>
                </a:lnTo>
                <a:lnTo>
                  <a:pt x="234" y="2"/>
                </a:lnTo>
                <a:lnTo>
                  <a:pt x="250" y="6"/>
                </a:lnTo>
                <a:lnTo>
                  <a:pt x="264" y="14"/>
                </a:lnTo>
                <a:lnTo>
                  <a:pt x="276" y="24"/>
                </a:lnTo>
                <a:lnTo>
                  <a:pt x="288" y="38"/>
                </a:lnTo>
                <a:lnTo>
                  <a:pt x="294" y="52"/>
                </a:lnTo>
                <a:lnTo>
                  <a:pt x="300" y="66"/>
                </a:lnTo>
                <a:lnTo>
                  <a:pt x="300" y="84"/>
                </a:lnTo>
                <a:lnTo>
                  <a:pt x="300" y="100"/>
                </a:lnTo>
                <a:lnTo>
                  <a:pt x="294" y="116"/>
                </a:lnTo>
                <a:lnTo>
                  <a:pt x="288" y="130"/>
                </a:lnTo>
                <a:lnTo>
                  <a:pt x="276" y="142"/>
                </a:lnTo>
                <a:lnTo>
                  <a:pt x="140" y="278"/>
                </a:lnTo>
                <a:close/>
                <a:moveTo>
                  <a:pt x="42" y="186"/>
                </a:moveTo>
                <a:lnTo>
                  <a:pt x="42" y="186"/>
                </a:lnTo>
                <a:lnTo>
                  <a:pt x="36" y="194"/>
                </a:lnTo>
                <a:lnTo>
                  <a:pt x="32" y="202"/>
                </a:lnTo>
                <a:lnTo>
                  <a:pt x="30" y="210"/>
                </a:lnTo>
                <a:lnTo>
                  <a:pt x="30" y="218"/>
                </a:lnTo>
                <a:lnTo>
                  <a:pt x="30" y="228"/>
                </a:lnTo>
                <a:lnTo>
                  <a:pt x="38" y="226"/>
                </a:lnTo>
                <a:lnTo>
                  <a:pt x="44" y="228"/>
                </a:lnTo>
                <a:lnTo>
                  <a:pt x="52" y="230"/>
                </a:lnTo>
                <a:lnTo>
                  <a:pt x="58" y="232"/>
                </a:lnTo>
                <a:lnTo>
                  <a:pt x="64" y="238"/>
                </a:lnTo>
                <a:lnTo>
                  <a:pt x="68" y="244"/>
                </a:lnTo>
                <a:lnTo>
                  <a:pt x="72" y="250"/>
                </a:lnTo>
                <a:lnTo>
                  <a:pt x="74" y="256"/>
                </a:lnTo>
                <a:lnTo>
                  <a:pt x="74" y="264"/>
                </a:lnTo>
                <a:lnTo>
                  <a:pt x="74" y="272"/>
                </a:lnTo>
                <a:lnTo>
                  <a:pt x="82" y="272"/>
                </a:lnTo>
                <a:lnTo>
                  <a:pt x="92" y="270"/>
                </a:lnTo>
                <a:lnTo>
                  <a:pt x="100" y="268"/>
                </a:lnTo>
                <a:lnTo>
                  <a:pt x="108" y="266"/>
                </a:lnTo>
                <a:lnTo>
                  <a:pt x="116" y="260"/>
                </a:lnTo>
                <a:lnTo>
                  <a:pt x="120" y="252"/>
                </a:lnTo>
                <a:lnTo>
                  <a:pt x="124" y="244"/>
                </a:lnTo>
                <a:lnTo>
                  <a:pt x="126" y="236"/>
                </a:lnTo>
                <a:lnTo>
                  <a:pt x="128" y="226"/>
                </a:lnTo>
                <a:lnTo>
                  <a:pt x="126" y="216"/>
                </a:lnTo>
                <a:lnTo>
                  <a:pt x="124" y="206"/>
                </a:lnTo>
                <a:lnTo>
                  <a:pt x="118" y="198"/>
                </a:lnTo>
                <a:lnTo>
                  <a:pt x="112" y="190"/>
                </a:lnTo>
                <a:lnTo>
                  <a:pt x="104" y="182"/>
                </a:lnTo>
                <a:lnTo>
                  <a:pt x="94" y="178"/>
                </a:lnTo>
                <a:lnTo>
                  <a:pt x="86" y="174"/>
                </a:lnTo>
                <a:lnTo>
                  <a:pt x="74" y="174"/>
                </a:lnTo>
                <a:lnTo>
                  <a:pt x="66" y="174"/>
                </a:lnTo>
                <a:lnTo>
                  <a:pt x="58" y="176"/>
                </a:lnTo>
                <a:lnTo>
                  <a:pt x="50" y="180"/>
                </a:lnTo>
                <a:lnTo>
                  <a:pt x="42" y="186"/>
                </a:lnTo>
                <a:close/>
                <a:moveTo>
                  <a:pt x="158" y="218"/>
                </a:moveTo>
                <a:lnTo>
                  <a:pt x="256" y="120"/>
                </a:lnTo>
                <a:lnTo>
                  <a:pt x="262" y="112"/>
                </a:lnTo>
                <a:lnTo>
                  <a:pt x="266" y="104"/>
                </a:lnTo>
                <a:lnTo>
                  <a:pt x="270" y="94"/>
                </a:lnTo>
                <a:lnTo>
                  <a:pt x="270" y="84"/>
                </a:lnTo>
                <a:lnTo>
                  <a:pt x="270" y="72"/>
                </a:lnTo>
                <a:lnTo>
                  <a:pt x="266" y="64"/>
                </a:lnTo>
                <a:lnTo>
                  <a:pt x="262" y="54"/>
                </a:lnTo>
                <a:lnTo>
                  <a:pt x="256" y="46"/>
                </a:lnTo>
                <a:lnTo>
                  <a:pt x="248" y="40"/>
                </a:lnTo>
                <a:lnTo>
                  <a:pt x="238" y="34"/>
                </a:lnTo>
                <a:lnTo>
                  <a:pt x="228" y="32"/>
                </a:lnTo>
                <a:lnTo>
                  <a:pt x="218" y="30"/>
                </a:lnTo>
                <a:lnTo>
                  <a:pt x="208" y="32"/>
                </a:lnTo>
                <a:lnTo>
                  <a:pt x="198" y="34"/>
                </a:lnTo>
                <a:lnTo>
                  <a:pt x="188" y="40"/>
                </a:lnTo>
                <a:lnTo>
                  <a:pt x="180" y="46"/>
                </a:lnTo>
                <a:lnTo>
                  <a:pt x="82" y="144"/>
                </a:lnTo>
                <a:lnTo>
                  <a:pt x="96" y="146"/>
                </a:lnTo>
                <a:lnTo>
                  <a:pt x="110" y="152"/>
                </a:lnTo>
                <a:lnTo>
                  <a:pt x="122" y="158"/>
                </a:lnTo>
                <a:lnTo>
                  <a:pt x="134" y="168"/>
                </a:lnTo>
                <a:lnTo>
                  <a:pt x="142" y="180"/>
                </a:lnTo>
                <a:lnTo>
                  <a:pt x="150" y="192"/>
                </a:lnTo>
                <a:lnTo>
                  <a:pt x="154" y="204"/>
                </a:lnTo>
                <a:lnTo>
                  <a:pt x="158" y="218"/>
                </a:lnTo>
                <a:close/>
              </a:path>
            </a:pathLst>
          </a:custGeom>
          <a:gradFill rotWithShape="1">
            <a:gsLst>
              <a:gs pos="0">
                <a:srgbClr val="FF6600"/>
              </a:gs>
              <a:gs pos="100000">
                <a:srgbClr val="FF3300"/>
              </a:gs>
            </a:gsLst>
            <a:lin ang="5400000" scaled="1"/>
          </a:gradFill>
          <a:ln w="9525">
            <a:noFill/>
            <a:round/>
          </a:ln>
        </p:spPr>
        <p:txBody>
          <a:bodyPr lIns="115214" tIns="57607" rIns="115214" bIns="57607"/>
          <a:lstStyle/>
          <a:p>
            <a:endParaRPr lang="zh-CN" altLang="en-US" sz="11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576104" y="346031"/>
            <a:ext cx="10369868" cy="144012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15214" tIns="57607" rIns="115214" bIns="57607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576104" y="2016179"/>
            <a:ext cx="10369868" cy="570250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15214" tIns="57607" rIns="115214" bIns="57607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76104" y="8008708"/>
            <a:ext cx="2688484" cy="460041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5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E97B707-22D4-4B06-9A8A-89EF284804D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36709" y="8008708"/>
            <a:ext cx="3648657" cy="460041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5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57487" y="8008708"/>
            <a:ext cx="2688484" cy="460041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5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3F49717-76DA-4DAA-9161-16E5D566D94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575945" algn="ctr" rtl="0" fontAlgn="base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151890" algn="ctr" rtl="0" fontAlgn="base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728470" algn="ctr" rtl="0" fontAlgn="base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304415" algn="ctr" rtl="0" fontAlgn="base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31800" indent="-431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935990" indent="-36004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0" indent="-2882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16125" indent="-2882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92070" indent="-2882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68650" indent="-288290" algn="l" defTabSz="11518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44595" indent="-288290" algn="l" defTabSz="11518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20540" indent="-288290" algn="l" defTabSz="11518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96485" indent="-288290" algn="l" defTabSz="11518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518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5945" algn="l" defTabSz="11518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51890" algn="l" defTabSz="11518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28470" algn="l" defTabSz="11518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04415" algn="l" defTabSz="11518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80360" algn="l" defTabSz="11518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56305" algn="l" defTabSz="11518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32250" algn="l" defTabSz="11518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08830" algn="l" defTabSz="11518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microsoft.com/office/2007/relationships/hdphoto" Target="../media/hdphoto2.wdp"/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21"/>
          <p:cNvSpPr/>
          <p:nvPr/>
        </p:nvSpPr>
        <p:spPr>
          <a:xfrm>
            <a:off x="900688" y="2547723"/>
            <a:ext cx="9721080" cy="4195912"/>
          </a:xfrm>
          <a:prstGeom prst="roundRect">
            <a:avLst>
              <a:gd name="adj" fmla="val 11271"/>
            </a:avLst>
          </a:prstGeom>
          <a:gradFill>
            <a:gsLst>
              <a:gs pos="100000">
                <a:sysClr val="window" lastClr="FFFFFF"/>
              </a:gs>
              <a:gs pos="0">
                <a:srgbClr val="EEEEEE"/>
              </a:gs>
            </a:gsLst>
            <a:lin ang="8100000" scaled="0"/>
          </a:gradFill>
          <a:ln w="19050" cap="flat" cmpd="sng" algn="ctr">
            <a:gradFill>
              <a:gsLst>
                <a:gs pos="0">
                  <a:srgbClr val="4F81BD">
                    <a:lumMod val="5000"/>
                    <a:lumOff val="95000"/>
                  </a:srgbClr>
                </a:gs>
                <a:gs pos="100000">
                  <a:srgbClr val="EEEEEE"/>
                </a:gs>
              </a:gsLst>
              <a:lin ang="8100000" scaled="0"/>
            </a:gradFill>
            <a:prstDash val="solid"/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5805554" y="1589699"/>
            <a:ext cx="1395643" cy="1395643"/>
            <a:chOff x="1677608" y="2996952"/>
            <a:chExt cx="1395643" cy="1395643"/>
          </a:xfrm>
        </p:grpSpPr>
        <p:sp>
          <p:nvSpPr>
            <p:cNvPr id="24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ysClr val="window" lastClr="FFFFFF">
                    <a:lumMod val="81000"/>
                  </a:sysClr>
                </a:gs>
                <a:gs pos="0">
                  <a:sysClr val="window" lastClr="FFFFFF">
                    <a:lumMod val="99000"/>
                  </a:sysClr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5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solidFill>
              <a:srgbClr val="C00000"/>
            </a:solidFill>
            <a:ln w="120650" cap="flat" cmpd="sng" algn="ctr">
              <a:gradFill flip="none" rotWithShape="1">
                <a:gsLst>
                  <a:gs pos="0">
                    <a:sysClr val="window" lastClr="FFFFFF">
                      <a:lumMod val="78000"/>
                    </a:sysClr>
                  </a:gs>
                  <a:gs pos="100000">
                    <a:sysClr val="window" lastClr="FFFFFF">
                      <a:lumMod val="98000"/>
                    </a:sysClr>
                  </a:gs>
                </a:gsLst>
                <a:lin ang="5400000" scaled="1"/>
                <a:tileRect/>
              </a:gradFill>
              <a:prstDash val="solid"/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352490" y="1564629"/>
            <a:ext cx="1395643" cy="1395643"/>
            <a:chOff x="1677608" y="2996952"/>
            <a:chExt cx="1395643" cy="1395643"/>
          </a:xfrm>
        </p:grpSpPr>
        <p:sp>
          <p:nvSpPr>
            <p:cNvPr id="27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ysClr val="window" lastClr="FFFFFF">
                    <a:lumMod val="81000"/>
                  </a:sysClr>
                </a:gs>
                <a:gs pos="0">
                  <a:sysClr val="window" lastClr="FFFFFF">
                    <a:lumMod val="99000"/>
                  </a:sysClr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8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solidFill>
              <a:srgbClr val="C00000"/>
            </a:solidFill>
            <a:ln w="120650" cap="flat" cmpd="sng" algn="ctr">
              <a:gradFill flip="none" rotWithShape="1">
                <a:gsLst>
                  <a:gs pos="0">
                    <a:sysClr val="window" lastClr="FFFFFF">
                      <a:lumMod val="78000"/>
                    </a:sysClr>
                  </a:gs>
                  <a:gs pos="100000">
                    <a:sysClr val="window" lastClr="FFFFFF">
                      <a:lumMod val="98000"/>
                    </a:sysClr>
                  </a:gs>
                </a:gsLst>
                <a:lin ang="5400000" scaled="1"/>
                <a:tileRect/>
              </a:gradFill>
              <a:prstDash val="solid"/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 flipH="1">
            <a:off x="4869636" y="1947316"/>
            <a:ext cx="3600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id-ID" sz="4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endParaRPr lang="zh-CN" altLang="id-ID" sz="4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 flipH="1">
            <a:off x="6323952" y="1947316"/>
            <a:ext cx="3600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id-ID" sz="4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言</a:t>
            </a:r>
            <a:endParaRPr lang="zh-CN" altLang="id-ID" sz="4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7"/>
          <p:cNvSpPr>
            <a:spLocks noChangeArrowheads="1"/>
          </p:cNvSpPr>
          <p:nvPr/>
        </p:nvSpPr>
        <p:spPr bwMode="auto">
          <a:xfrm>
            <a:off x="1769993" y="3861162"/>
            <a:ext cx="8294343" cy="1569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+mj-ea"/>
                <a:ea typeface="+mj-ea"/>
                <a:sym typeface="微软雅黑" panose="020B0503020204020204" pitchFamily="34" charset="-122"/>
              </a:rPr>
              <a:t>游戏名称：</a:t>
            </a:r>
            <a:r>
              <a:rPr lang="en-US" altLang="zh-CN" sz="2800" b="1" dirty="0">
                <a:solidFill>
                  <a:schemeClr val="tx1"/>
                </a:solidFill>
                <a:latin typeface="+mj-ea"/>
                <a:ea typeface="+mj-ea"/>
                <a:sym typeface="微软雅黑" panose="020B0503020204020204" pitchFamily="34" charset="-122"/>
              </a:rPr>
              <a:t>HAPPY</a:t>
            </a:r>
            <a:r>
              <a:rPr lang="zh-CN" altLang="en-US" sz="2800" b="1" dirty="0">
                <a:solidFill>
                  <a:schemeClr val="tx1"/>
                </a:solidFill>
                <a:latin typeface="+mj-ea"/>
                <a:ea typeface="+mj-ea"/>
                <a:sym typeface="微软雅黑" panose="020B0503020204020204" pitchFamily="34" charset="-122"/>
              </a:rPr>
              <a:t>斗地主   游戏风格：网络棋牌</a:t>
            </a:r>
            <a:endParaRPr lang="zh-CN" altLang="en-US" sz="2800" b="1" dirty="0">
              <a:solidFill>
                <a:schemeClr val="tx1"/>
              </a:solidFill>
              <a:latin typeface="+mj-ea"/>
              <a:ea typeface="+mj-ea"/>
              <a:sym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+mj-ea"/>
                <a:ea typeface="+mj-ea"/>
                <a:sym typeface="微软雅黑" panose="020B0503020204020204" pitchFamily="34" charset="-122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+mj-ea"/>
                <a:ea typeface="+mj-ea"/>
                <a:sym typeface="微软雅黑" panose="020B0503020204020204" pitchFamily="34" charset="-122"/>
              </a:rPr>
              <a:t>为检测一学年的学习成果，现制作完成该款网络</a:t>
            </a:r>
            <a:r>
              <a:rPr lang="zh-CN" altLang="en-US" sz="2000" b="1" dirty="0">
                <a:solidFill>
                  <a:schemeClr val="tx1"/>
                </a:solidFill>
                <a:latin typeface="+mj-ea"/>
                <a:ea typeface="+mj-ea"/>
                <a:sym typeface="微软雅黑" panose="020B0503020204020204" pitchFamily="34" charset="-122"/>
              </a:rPr>
              <a:t>游戏，以下是对于该游戏相关的介绍说明。</a:t>
            </a:r>
            <a:endParaRPr lang="zh-CN" altLang="en-US" sz="2000" b="1" dirty="0">
              <a:solidFill>
                <a:schemeClr val="tx1"/>
              </a:solidFill>
              <a:latin typeface="+mj-ea"/>
              <a:ea typeface="+mj-ea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9" grpId="0"/>
      <p:bldP spid="30" grpId="0"/>
      <p:bldP spid="31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312269"/>
            <a:ext cx="12195175" cy="201622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5233491" y="4293243"/>
            <a:ext cx="3096344" cy="0"/>
          </a:xfrm>
          <a:prstGeom prst="line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5449515" y="3725161"/>
            <a:ext cx="2664295" cy="520700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项目心得总结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3909856" y="3572810"/>
            <a:ext cx="1395643" cy="1395643"/>
            <a:chOff x="1677608" y="2996952"/>
            <a:chExt cx="1395643" cy="1395643"/>
          </a:xfrm>
        </p:grpSpPr>
        <p:sp>
          <p:nvSpPr>
            <p:cNvPr id="26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27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solidFill>
              <a:srgbClr val="C00000"/>
            </a:soli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</p:grpSp>
      <p:sp>
        <p:nvSpPr>
          <p:cNvPr id="28" name="KSO_Shape"/>
          <p:cNvSpPr/>
          <p:nvPr/>
        </p:nvSpPr>
        <p:spPr bwMode="auto">
          <a:xfrm>
            <a:off x="4312693" y="4019650"/>
            <a:ext cx="589809" cy="501336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1C666E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28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4"/>
          <p:cNvGrpSpPr>
            <a:grpSpLocks noChangeAspect="1"/>
          </p:cNvGrpSpPr>
          <p:nvPr/>
        </p:nvGrpSpPr>
        <p:grpSpPr bwMode="auto">
          <a:xfrm>
            <a:off x="5373487" y="2160141"/>
            <a:ext cx="706572" cy="1123882"/>
            <a:chOff x="2813" y="511"/>
            <a:chExt cx="916" cy="1457"/>
          </a:xfrm>
          <a:solidFill>
            <a:srgbClr val="C00000"/>
          </a:solidFill>
        </p:grpSpPr>
        <p:sp>
          <p:nvSpPr>
            <p:cNvPr id="37" name="Freeform 5"/>
            <p:cNvSpPr>
              <a:spLocks noEditPoints="1"/>
            </p:cNvSpPr>
            <p:nvPr/>
          </p:nvSpPr>
          <p:spPr bwMode="auto">
            <a:xfrm>
              <a:off x="2813" y="1159"/>
              <a:ext cx="248" cy="546"/>
            </a:xfrm>
            <a:custGeom>
              <a:avLst/>
              <a:gdLst>
                <a:gd name="T0" fmla="*/ 0 w 104"/>
                <a:gd name="T1" fmla="*/ 108 h 230"/>
                <a:gd name="T2" fmla="*/ 21 w 104"/>
                <a:gd name="T3" fmla="*/ 230 h 230"/>
                <a:gd name="T4" fmla="*/ 78 w 104"/>
                <a:gd name="T5" fmla="*/ 144 h 230"/>
                <a:gd name="T6" fmla="*/ 104 w 104"/>
                <a:gd name="T7" fmla="*/ 144 h 230"/>
                <a:gd name="T8" fmla="*/ 59 w 104"/>
                <a:gd name="T9" fmla="*/ 0 h 230"/>
                <a:gd name="T10" fmla="*/ 0 w 104"/>
                <a:gd name="T11" fmla="*/ 108 h 230"/>
                <a:gd name="T12" fmla="*/ 0 w 104"/>
                <a:gd name="T13" fmla="*/ 108 h 230"/>
                <a:gd name="T14" fmla="*/ 0 w 104"/>
                <a:gd name="T15" fmla="*/ 108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" h="230">
                  <a:moveTo>
                    <a:pt x="0" y="108"/>
                  </a:moveTo>
                  <a:cubicBezTo>
                    <a:pt x="21" y="230"/>
                    <a:pt x="21" y="230"/>
                    <a:pt x="21" y="230"/>
                  </a:cubicBezTo>
                  <a:cubicBezTo>
                    <a:pt x="78" y="144"/>
                    <a:pt x="78" y="144"/>
                    <a:pt x="78" y="144"/>
                  </a:cubicBezTo>
                  <a:cubicBezTo>
                    <a:pt x="104" y="144"/>
                    <a:pt x="104" y="144"/>
                    <a:pt x="104" y="144"/>
                  </a:cubicBezTo>
                  <a:cubicBezTo>
                    <a:pt x="84" y="86"/>
                    <a:pt x="70" y="38"/>
                    <a:pt x="59" y="0"/>
                  </a:cubicBezTo>
                  <a:lnTo>
                    <a:pt x="0" y="108"/>
                  </a:lnTo>
                  <a:close/>
                  <a:moveTo>
                    <a:pt x="0" y="108"/>
                  </a:moveTo>
                  <a:cubicBezTo>
                    <a:pt x="0" y="108"/>
                    <a:pt x="0" y="108"/>
                    <a:pt x="0" y="10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Freeform 6"/>
            <p:cNvSpPr>
              <a:spLocks noEditPoints="1"/>
            </p:cNvSpPr>
            <p:nvPr/>
          </p:nvSpPr>
          <p:spPr bwMode="auto">
            <a:xfrm>
              <a:off x="3482" y="1159"/>
              <a:ext cx="247" cy="546"/>
            </a:xfrm>
            <a:custGeom>
              <a:avLst/>
              <a:gdLst>
                <a:gd name="T0" fmla="*/ 45 w 104"/>
                <a:gd name="T1" fmla="*/ 0 h 230"/>
                <a:gd name="T2" fmla="*/ 0 w 104"/>
                <a:gd name="T3" fmla="*/ 144 h 230"/>
                <a:gd name="T4" fmla="*/ 26 w 104"/>
                <a:gd name="T5" fmla="*/ 144 h 230"/>
                <a:gd name="T6" fmla="*/ 84 w 104"/>
                <a:gd name="T7" fmla="*/ 230 h 230"/>
                <a:gd name="T8" fmla="*/ 104 w 104"/>
                <a:gd name="T9" fmla="*/ 108 h 230"/>
                <a:gd name="T10" fmla="*/ 45 w 104"/>
                <a:gd name="T11" fmla="*/ 0 h 230"/>
                <a:gd name="T12" fmla="*/ 45 w 104"/>
                <a:gd name="T13" fmla="*/ 0 h 230"/>
                <a:gd name="T14" fmla="*/ 45 w 104"/>
                <a:gd name="T15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" h="230">
                  <a:moveTo>
                    <a:pt x="45" y="0"/>
                  </a:moveTo>
                  <a:cubicBezTo>
                    <a:pt x="35" y="38"/>
                    <a:pt x="20" y="86"/>
                    <a:pt x="0" y="144"/>
                  </a:cubicBezTo>
                  <a:cubicBezTo>
                    <a:pt x="26" y="144"/>
                    <a:pt x="26" y="144"/>
                    <a:pt x="26" y="144"/>
                  </a:cubicBezTo>
                  <a:cubicBezTo>
                    <a:pt x="84" y="230"/>
                    <a:pt x="84" y="230"/>
                    <a:pt x="84" y="230"/>
                  </a:cubicBezTo>
                  <a:cubicBezTo>
                    <a:pt x="104" y="108"/>
                    <a:pt x="104" y="108"/>
                    <a:pt x="104" y="108"/>
                  </a:cubicBezTo>
                  <a:lnTo>
                    <a:pt x="45" y="0"/>
                  </a:lnTo>
                  <a:close/>
                  <a:moveTo>
                    <a:pt x="45" y="0"/>
                  </a:moveTo>
                  <a:cubicBezTo>
                    <a:pt x="45" y="0"/>
                    <a:pt x="45" y="0"/>
                    <a:pt x="4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Freeform 7"/>
            <p:cNvSpPr>
              <a:spLocks noEditPoints="1"/>
            </p:cNvSpPr>
            <p:nvPr/>
          </p:nvSpPr>
          <p:spPr bwMode="auto">
            <a:xfrm>
              <a:off x="3172" y="1669"/>
              <a:ext cx="198" cy="299"/>
            </a:xfrm>
            <a:custGeom>
              <a:avLst/>
              <a:gdLst>
                <a:gd name="T0" fmla="*/ 42 w 83"/>
                <a:gd name="T1" fmla="*/ 0 h 126"/>
                <a:gd name="T2" fmla="*/ 0 w 83"/>
                <a:gd name="T3" fmla="*/ 41 h 126"/>
                <a:gd name="T4" fmla="*/ 42 w 83"/>
                <a:gd name="T5" fmla="*/ 126 h 126"/>
                <a:gd name="T6" fmla="*/ 83 w 83"/>
                <a:gd name="T7" fmla="*/ 41 h 126"/>
                <a:gd name="T8" fmla="*/ 42 w 83"/>
                <a:gd name="T9" fmla="*/ 0 h 126"/>
                <a:gd name="T10" fmla="*/ 42 w 83"/>
                <a:gd name="T11" fmla="*/ 0 h 126"/>
                <a:gd name="T12" fmla="*/ 42 w 83"/>
                <a:gd name="T13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126">
                  <a:moveTo>
                    <a:pt x="42" y="0"/>
                  </a:moveTo>
                  <a:cubicBezTo>
                    <a:pt x="19" y="0"/>
                    <a:pt x="0" y="18"/>
                    <a:pt x="0" y="41"/>
                  </a:cubicBezTo>
                  <a:cubicBezTo>
                    <a:pt x="0" y="64"/>
                    <a:pt x="42" y="126"/>
                    <a:pt x="42" y="126"/>
                  </a:cubicBezTo>
                  <a:cubicBezTo>
                    <a:pt x="42" y="126"/>
                    <a:pt x="83" y="64"/>
                    <a:pt x="83" y="41"/>
                  </a:cubicBezTo>
                  <a:cubicBezTo>
                    <a:pt x="83" y="18"/>
                    <a:pt x="65" y="0"/>
                    <a:pt x="42" y="0"/>
                  </a:cubicBezTo>
                  <a:close/>
                  <a:moveTo>
                    <a:pt x="42" y="0"/>
                  </a:moveTo>
                  <a:cubicBezTo>
                    <a:pt x="42" y="0"/>
                    <a:pt x="42" y="0"/>
                    <a:pt x="4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0" name="Freeform 8"/>
            <p:cNvSpPr>
              <a:spLocks noEditPoints="1"/>
            </p:cNvSpPr>
            <p:nvPr/>
          </p:nvSpPr>
          <p:spPr bwMode="auto">
            <a:xfrm>
              <a:off x="2968" y="872"/>
              <a:ext cx="609" cy="759"/>
            </a:xfrm>
            <a:custGeom>
              <a:avLst/>
              <a:gdLst>
                <a:gd name="T0" fmla="*/ 128 w 256"/>
                <a:gd name="T1" fmla="*/ 0 h 320"/>
                <a:gd name="T2" fmla="*/ 58 w 256"/>
                <a:gd name="T3" fmla="*/ 14 h 320"/>
                <a:gd name="T4" fmla="*/ 94 w 256"/>
                <a:gd name="T5" fmla="*/ 282 h 320"/>
                <a:gd name="T6" fmla="*/ 28 w 256"/>
                <a:gd name="T7" fmla="*/ 29 h 320"/>
                <a:gd name="T8" fmla="*/ 0 w 256"/>
                <a:gd name="T9" fmla="*/ 50 h 320"/>
                <a:gd name="T10" fmla="*/ 81 w 256"/>
                <a:gd name="T11" fmla="*/ 320 h 320"/>
                <a:gd name="T12" fmla="*/ 175 w 256"/>
                <a:gd name="T13" fmla="*/ 320 h 320"/>
                <a:gd name="T14" fmla="*/ 256 w 256"/>
                <a:gd name="T15" fmla="*/ 50 h 320"/>
                <a:gd name="T16" fmla="*/ 128 w 256"/>
                <a:gd name="T17" fmla="*/ 0 h 320"/>
                <a:gd name="T18" fmla="*/ 128 w 256"/>
                <a:gd name="T19" fmla="*/ 0 h 320"/>
                <a:gd name="T20" fmla="*/ 128 w 256"/>
                <a:gd name="T21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6" h="320">
                  <a:moveTo>
                    <a:pt x="128" y="0"/>
                  </a:moveTo>
                  <a:cubicBezTo>
                    <a:pt x="103" y="0"/>
                    <a:pt x="80" y="5"/>
                    <a:pt x="58" y="14"/>
                  </a:cubicBezTo>
                  <a:cubicBezTo>
                    <a:pt x="58" y="102"/>
                    <a:pt x="82" y="207"/>
                    <a:pt x="94" y="282"/>
                  </a:cubicBezTo>
                  <a:cubicBezTo>
                    <a:pt x="79" y="235"/>
                    <a:pt x="30" y="125"/>
                    <a:pt x="28" y="29"/>
                  </a:cubicBezTo>
                  <a:cubicBezTo>
                    <a:pt x="18" y="35"/>
                    <a:pt x="9" y="42"/>
                    <a:pt x="0" y="50"/>
                  </a:cubicBezTo>
                  <a:cubicBezTo>
                    <a:pt x="7" y="104"/>
                    <a:pt x="48" y="225"/>
                    <a:pt x="81" y="320"/>
                  </a:cubicBezTo>
                  <a:cubicBezTo>
                    <a:pt x="175" y="320"/>
                    <a:pt x="175" y="320"/>
                    <a:pt x="175" y="320"/>
                  </a:cubicBezTo>
                  <a:cubicBezTo>
                    <a:pt x="208" y="225"/>
                    <a:pt x="248" y="104"/>
                    <a:pt x="256" y="50"/>
                  </a:cubicBezTo>
                  <a:cubicBezTo>
                    <a:pt x="222" y="19"/>
                    <a:pt x="177" y="0"/>
                    <a:pt x="128" y="0"/>
                  </a:cubicBezTo>
                  <a:close/>
                  <a:moveTo>
                    <a:pt x="128" y="0"/>
                  </a:moveTo>
                  <a:cubicBezTo>
                    <a:pt x="128" y="0"/>
                    <a:pt x="128" y="0"/>
                    <a:pt x="1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1" name="Freeform 9"/>
            <p:cNvSpPr>
              <a:spLocks noEditPoints="1"/>
            </p:cNvSpPr>
            <p:nvPr/>
          </p:nvSpPr>
          <p:spPr bwMode="auto">
            <a:xfrm>
              <a:off x="2968" y="511"/>
              <a:ext cx="609" cy="391"/>
            </a:xfrm>
            <a:custGeom>
              <a:avLst/>
              <a:gdLst>
                <a:gd name="T0" fmla="*/ 86 w 256"/>
                <a:gd name="T1" fmla="*/ 42 h 165"/>
                <a:gd name="T2" fmla="*/ 59 w 256"/>
                <a:gd name="T3" fmla="*/ 135 h 165"/>
                <a:gd name="T4" fmla="*/ 128 w 256"/>
                <a:gd name="T5" fmla="*/ 124 h 165"/>
                <a:gd name="T6" fmla="*/ 256 w 256"/>
                <a:gd name="T7" fmla="*/ 165 h 165"/>
                <a:gd name="T8" fmla="*/ 128 w 256"/>
                <a:gd name="T9" fmla="*/ 0 h 165"/>
                <a:gd name="T10" fmla="*/ 0 w 256"/>
                <a:gd name="T11" fmla="*/ 165 h 165"/>
                <a:gd name="T12" fmla="*/ 30 w 256"/>
                <a:gd name="T13" fmla="*/ 147 h 165"/>
                <a:gd name="T14" fmla="*/ 86 w 256"/>
                <a:gd name="T15" fmla="*/ 42 h 165"/>
                <a:gd name="T16" fmla="*/ 86 w 256"/>
                <a:gd name="T17" fmla="*/ 42 h 165"/>
                <a:gd name="T18" fmla="*/ 86 w 256"/>
                <a:gd name="T19" fmla="*/ 42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6" h="165">
                  <a:moveTo>
                    <a:pt x="86" y="42"/>
                  </a:moveTo>
                  <a:cubicBezTo>
                    <a:pt x="70" y="67"/>
                    <a:pt x="62" y="99"/>
                    <a:pt x="59" y="135"/>
                  </a:cubicBezTo>
                  <a:cubicBezTo>
                    <a:pt x="81" y="128"/>
                    <a:pt x="104" y="124"/>
                    <a:pt x="128" y="124"/>
                  </a:cubicBezTo>
                  <a:cubicBezTo>
                    <a:pt x="176" y="124"/>
                    <a:pt x="220" y="139"/>
                    <a:pt x="256" y="165"/>
                  </a:cubicBezTo>
                  <a:cubicBezTo>
                    <a:pt x="245" y="29"/>
                    <a:pt x="128" y="0"/>
                    <a:pt x="128" y="0"/>
                  </a:cubicBezTo>
                  <a:cubicBezTo>
                    <a:pt x="128" y="0"/>
                    <a:pt x="11" y="29"/>
                    <a:pt x="0" y="165"/>
                  </a:cubicBezTo>
                  <a:cubicBezTo>
                    <a:pt x="9" y="158"/>
                    <a:pt x="19" y="152"/>
                    <a:pt x="30" y="147"/>
                  </a:cubicBezTo>
                  <a:cubicBezTo>
                    <a:pt x="34" y="105"/>
                    <a:pt x="50" y="67"/>
                    <a:pt x="86" y="42"/>
                  </a:cubicBezTo>
                  <a:close/>
                  <a:moveTo>
                    <a:pt x="86" y="42"/>
                  </a:moveTo>
                  <a:cubicBezTo>
                    <a:pt x="86" y="42"/>
                    <a:pt x="86" y="42"/>
                    <a:pt x="86" y="4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403319" y="3820315"/>
            <a:ext cx="8751114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/>
              <a:t>1.</a:t>
            </a:r>
            <a:r>
              <a:rPr lang="zh-CN" altLang="en-US" sz="2400" smtClean="0"/>
              <a:t>通过本次项目实践，使我清楚地认识到网络项目需要缜密的思</a:t>
            </a:r>
            <a:r>
              <a:rPr lang="en-US" altLang="zh-CN" sz="2400" smtClean="0"/>
              <a:t>	</a:t>
            </a:r>
            <a:r>
              <a:rPr lang="zh-CN" altLang="en-US" sz="2400" smtClean="0"/>
              <a:t>维才能很好的使服务端和客户端进行良好的交互</a:t>
            </a:r>
            <a:r>
              <a:rPr lang="zh-CN" altLang="en-US" sz="2400" smtClean="0"/>
              <a:t>。</a:t>
            </a:r>
            <a:endParaRPr lang="en-US" altLang="zh-CN" sz="2400" smtClean="0"/>
          </a:p>
          <a:p>
            <a:r>
              <a:rPr lang="en-US" altLang="zh-CN" sz="2400" smtClean="0"/>
              <a:t>2.</a:t>
            </a:r>
            <a:r>
              <a:rPr lang="zh-CN" altLang="en-US" sz="2400" smtClean="0"/>
              <a:t>为使游戏呈现出更好的效果，能够很好的</a:t>
            </a:r>
            <a:r>
              <a:rPr lang="zh-CN" altLang="en-US" sz="2400" smtClean="0"/>
              <a:t>运用音效</a:t>
            </a:r>
            <a:r>
              <a:rPr lang="zh-CN" altLang="en-US" sz="2400" smtClean="0"/>
              <a:t>。</a:t>
            </a:r>
            <a:endParaRPr lang="en-US" altLang="zh-CN" sz="2400" smtClean="0"/>
          </a:p>
          <a:p>
            <a:r>
              <a:rPr lang="en-US" altLang="zh-CN" sz="2400" smtClean="0"/>
              <a:t>3.</a:t>
            </a:r>
            <a:r>
              <a:rPr lang="zh-CN" altLang="en-US" sz="2400" smtClean="0"/>
              <a:t>写代码的逻辑思路容易</a:t>
            </a:r>
            <a:r>
              <a:rPr lang="zh-CN" altLang="en-US" sz="2400" smtClean="0"/>
              <a:t>出现重叠的情况。</a:t>
            </a:r>
            <a:endParaRPr lang="en-US" altLang="zh-CN" sz="2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4342301" y="2852730"/>
            <a:ext cx="1395643" cy="1395643"/>
            <a:chOff x="1677608" y="2996952"/>
            <a:chExt cx="1395643" cy="1395643"/>
          </a:xfrm>
        </p:grpSpPr>
        <p:sp>
          <p:nvSpPr>
            <p:cNvPr id="43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ysClr val="window" lastClr="FFFFFF">
                    <a:lumMod val="81000"/>
                  </a:sysClr>
                </a:gs>
                <a:gs pos="0">
                  <a:sysClr val="window" lastClr="FFFFFF">
                    <a:lumMod val="99000"/>
                  </a:sysClr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4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solidFill>
              <a:srgbClr val="C00000"/>
            </a:solidFill>
            <a:ln w="120650" cap="flat" cmpd="sng" algn="ctr">
              <a:gradFill flip="none" rotWithShape="1">
                <a:gsLst>
                  <a:gs pos="0">
                    <a:sysClr val="window" lastClr="FFFFFF">
                      <a:lumMod val="78000"/>
                    </a:sysClr>
                  </a:gs>
                  <a:gs pos="100000">
                    <a:sysClr val="window" lastClr="FFFFFF">
                      <a:lumMod val="98000"/>
                    </a:sysClr>
                  </a:gs>
                </a:gsLst>
                <a:lin ang="5400000" scaled="1"/>
                <a:tileRect/>
              </a:gradFill>
              <a:prstDash val="solid"/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5809952" y="2852730"/>
            <a:ext cx="1395643" cy="1395643"/>
            <a:chOff x="1677608" y="2996952"/>
            <a:chExt cx="1395643" cy="1395643"/>
          </a:xfrm>
        </p:grpSpPr>
        <p:sp>
          <p:nvSpPr>
            <p:cNvPr id="46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ysClr val="window" lastClr="FFFFFF">
                    <a:lumMod val="81000"/>
                  </a:sysClr>
                </a:gs>
                <a:gs pos="0">
                  <a:sysClr val="window" lastClr="FFFFFF">
                    <a:lumMod val="99000"/>
                  </a:sysClr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7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solidFill>
              <a:srgbClr val="C00000"/>
            </a:solidFill>
            <a:ln w="120650" cap="flat" cmpd="sng" algn="ctr">
              <a:gradFill flip="none" rotWithShape="1">
                <a:gsLst>
                  <a:gs pos="0">
                    <a:sysClr val="window" lastClr="FFFFFF">
                      <a:lumMod val="78000"/>
                    </a:sysClr>
                  </a:gs>
                  <a:gs pos="100000">
                    <a:sysClr val="window" lastClr="FFFFFF">
                      <a:lumMod val="98000"/>
                    </a:sysClr>
                  </a:gs>
                </a:gsLst>
                <a:lin ang="5400000" scaled="1"/>
                <a:tileRect/>
              </a:gradFill>
              <a:prstDash val="solid"/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7277603" y="2852730"/>
            <a:ext cx="1395643" cy="1395643"/>
            <a:chOff x="1677608" y="2996952"/>
            <a:chExt cx="1395643" cy="1395643"/>
          </a:xfrm>
        </p:grpSpPr>
        <p:sp>
          <p:nvSpPr>
            <p:cNvPr id="49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ysClr val="window" lastClr="FFFFFF">
                    <a:lumMod val="81000"/>
                  </a:sysClr>
                </a:gs>
                <a:gs pos="0">
                  <a:sysClr val="window" lastClr="FFFFFF">
                    <a:lumMod val="99000"/>
                  </a:sysClr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0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solidFill>
              <a:srgbClr val="C00000"/>
            </a:solidFill>
            <a:ln w="120650" cap="flat" cmpd="sng" algn="ctr">
              <a:gradFill flip="none" rotWithShape="1">
                <a:gsLst>
                  <a:gs pos="0">
                    <a:sysClr val="window" lastClr="FFFFFF">
                      <a:lumMod val="78000"/>
                    </a:sysClr>
                  </a:gs>
                  <a:gs pos="100000">
                    <a:sysClr val="window" lastClr="FFFFFF">
                      <a:lumMod val="98000"/>
                    </a:sysClr>
                  </a:gs>
                </a:gsLst>
                <a:lin ang="5400000" scaled="1"/>
                <a:tileRect/>
              </a:gradFill>
              <a:prstDash val="solid"/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2889237" y="2827660"/>
            <a:ext cx="1395643" cy="1395643"/>
            <a:chOff x="1677608" y="2996952"/>
            <a:chExt cx="1395643" cy="1395643"/>
          </a:xfrm>
        </p:grpSpPr>
        <p:sp>
          <p:nvSpPr>
            <p:cNvPr id="52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ysClr val="window" lastClr="FFFFFF">
                    <a:lumMod val="81000"/>
                  </a:sysClr>
                </a:gs>
                <a:gs pos="0">
                  <a:sysClr val="window" lastClr="FFFFFF">
                    <a:lumMod val="99000"/>
                  </a:sysClr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3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solidFill>
              <a:srgbClr val="C00000"/>
            </a:solidFill>
            <a:ln w="120650" cap="flat" cmpd="sng" algn="ctr">
              <a:gradFill flip="none" rotWithShape="1">
                <a:gsLst>
                  <a:gs pos="0">
                    <a:sysClr val="window" lastClr="FFFFFF">
                      <a:lumMod val="78000"/>
                    </a:sysClr>
                  </a:gs>
                  <a:gs pos="100000">
                    <a:sysClr val="window" lastClr="FFFFFF">
                      <a:lumMod val="98000"/>
                    </a:sysClr>
                  </a:gs>
                </a:gsLst>
                <a:lin ang="5400000" scaled="1"/>
                <a:tileRect/>
              </a:gradFill>
              <a:prstDash val="solid"/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 flipH="1">
            <a:off x="3407018" y="3165527"/>
            <a:ext cx="3600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</a:t>
            </a:r>
            <a:endParaRPr lang="id-ID" sz="4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TextBox 54"/>
          <p:cNvSpPr txBox="1"/>
          <p:nvPr/>
        </p:nvSpPr>
        <p:spPr>
          <a:xfrm flipH="1">
            <a:off x="4860376" y="3141397"/>
            <a:ext cx="3600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</a:t>
            </a:r>
            <a:endParaRPr lang="id-ID" sz="4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 flipH="1">
            <a:off x="6328380" y="3140762"/>
            <a:ext cx="3600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聆</a:t>
            </a:r>
            <a:endParaRPr lang="id-ID" sz="4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 flipH="1">
            <a:off x="7795696" y="3166162"/>
            <a:ext cx="3600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  <a:endParaRPr lang="id-ID" sz="4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41"/>
          <p:cNvSpPr/>
          <p:nvPr/>
        </p:nvSpPr>
        <p:spPr>
          <a:xfrm>
            <a:off x="-336530" y="5024586"/>
            <a:ext cx="12195175" cy="2664296"/>
          </a:xfrm>
          <a:custGeom>
            <a:avLst/>
            <a:gdLst>
              <a:gd name="connsiteX0" fmla="*/ 0 w 12195175"/>
              <a:gd name="connsiteY0" fmla="*/ 0 h 2204864"/>
              <a:gd name="connsiteX1" fmla="*/ 12195175 w 12195175"/>
              <a:gd name="connsiteY1" fmla="*/ 0 h 2204864"/>
              <a:gd name="connsiteX2" fmla="*/ 12195175 w 12195175"/>
              <a:gd name="connsiteY2" fmla="*/ 2204864 h 2204864"/>
              <a:gd name="connsiteX3" fmla="*/ 0 w 12195175"/>
              <a:gd name="connsiteY3" fmla="*/ 2204864 h 2204864"/>
              <a:gd name="connsiteX4" fmla="*/ 0 w 12195175"/>
              <a:gd name="connsiteY4" fmla="*/ 0 h 2204864"/>
              <a:gd name="connsiteX0-1" fmla="*/ 0 w 12195175"/>
              <a:gd name="connsiteY0-2" fmla="*/ 4018 h 2208882"/>
              <a:gd name="connsiteX1-3" fmla="*/ 5976651 w 12195175"/>
              <a:gd name="connsiteY1-4" fmla="*/ 0 h 2208882"/>
              <a:gd name="connsiteX2-5" fmla="*/ 12195175 w 12195175"/>
              <a:gd name="connsiteY2-6" fmla="*/ 4018 h 2208882"/>
              <a:gd name="connsiteX3-7" fmla="*/ 12195175 w 12195175"/>
              <a:gd name="connsiteY3-8" fmla="*/ 2208882 h 2208882"/>
              <a:gd name="connsiteX4-9" fmla="*/ 0 w 12195175"/>
              <a:gd name="connsiteY4-10" fmla="*/ 2208882 h 2208882"/>
              <a:gd name="connsiteX5" fmla="*/ 0 w 12195175"/>
              <a:gd name="connsiteY5" fmla="*/ 4018 h 2208882"/>
              <a:gd name="connsiteX0-11" fmla="*/ 0 w 12195175"/>
              <a:gd name="connsiteY0-12" fmla="*/ 6772 h 2211636"/>
              <a:gd name="connsiteX1-13" fmla="*/ 5976651 w 12195175"/>
              <a:gd name="connsiteY1-14" fmla="*/ 2754 h 2211636"/>
              <a:gd name="connsiteX2-15" fmla="*/ 6221776 w 12195175"/>
              <a:gd name="connsiteY2-16" fmla="*/ 0 h 2211636"/>
              <a:gd name="connsiteX3-17" fmla="*/ 12195175 w 12195175"/>
              <a:gd name="connsiteY3-18" fmla="*/ 6772 h 2211636"/>
              <a:gd name="connsiteX4-19" fmla="*/ 12195175 w 12195175"/>
              <a:gd name="connsiteY4-20" fmla="*/ 2211636 h 2211636"/>
              <a:gd name="connsiteX5-21" fmla="*/ 0 w 12195175"/>
              <a:gd name="connsiteY5-22" fmla="*/ 2211636 h 2211636"/>
              <a:gd name="connsiteX6" fmla="*/ 0 w 12195175"/>
              <a:gd name="connsiteY6" fmla="*/ 6772 h 2211636"/>
              <a:gd name="connsiteX0-23" fmla="*/ 0 w 12195175"/>
              <a:gd name="connsiteY0-24" fmla="*/ 6772 h 2211636"/>
              <a:gd name="connsiteX1-25" fmla="*/ 5976651 w 12195175"/>
              <a:gd name="connsiteY1-26" fmla="*/ 2754 h 2211636"/>
              <a:gd name="connsiteX2-27" fmla="*/ 6089573 w 12195175"/>
              <a:gd name="connsiteY2-28" fmla="*/ 0 h 2211636"/>
              <a:gd name="connsiteX3-29" fmla="*/ 6221776 w 12195175"/>
              <a:gd name="connsiteY3-30" fmla="*/ 0 h 2211636"/>
              <a:gd name="connsiteX4-31" fmla="*/ 12195175 w 12195175"/>
              <a:gd name="connsiteY4-32" fmla="*/ 6772 h 2211636"/>
              <a:gd name="connsiteX5-33" fmla="*/ 12195175 w 12195175"/>
              <a:gd name="connsiteY5-34" fmla="*/ 2211636 h 2211636"/>
              <a:gd name="connsiteX6-35" fmla="*/ 0 w 12195175"/>
              <a:gd name="connsiteY6-36" fmla="*/ 2211636 h 2211636"/>
              <a:gd name="connsiteX7" fmla="*/ 0 w 12195175"/>
              <a:gd name="connsiteY7" fmla="*/ 6772 h 2211636"/>
              <a:gd name="connsiteX0-37" fmla="*/ 0 w 12195175"/>
              <a:gd name="connsiteY0-38" fmla="*/ 6772 h 2211636"/>
              <a:gd name="connsiteX1-39" fmla="*/ 5976651 w 12195175"/>
              <a:gd name="connsiteY1-40" fmla="*/ 2754 h 2211636"/>
              <a:gd name="connsiteX2-41" fmla="*/ 6108853 w 12195175"/>
              <a:gd name="connsiteY2-42" fmla="*/ 231354 h 2211636"/>
              <a:gd name="connsiteX3-43" fmla="*/ 6221776 w 12195175"/>
              <a:gd name="connsiteY3-44" fmla="*/ 0 h 2211636"/>
              <a:gd name="connsiteX4-45" fmla="*/ 12195175 w 12195175"/>
              <a:gd name="connsiteY4-46" fmla="*/ 6772 h 2211636"/>
              <a:gd name="connsiteX5-47" fmla="*/ 12195175 w 12195175"/>
              <a:gd name="connsiteY5-48" fmla="*/ 2211636 h 2211636"/>
              <a:gd name="connsiteX6-49" fmla="*/ 0 w 12195175"/>
              <a:gd name="connsiteY6-50" fmla="*/ 2211636 h 2211636"/>
              <a:gd name="connsiteX7-51" fmla="*/ 0 w 12195175"/>
              <a:gd name="connsiteY7-52" fmla="*/ 6772 h 2211636"/>
              <a:gd name="connsiteX0-53" fmla="*/ 0 w 12195175"/>
              <a:gd name="connsiteY0-54" fmla="*/ 6772 h 2211636"/>
              <a:gd name="connsiteX1-55" fmla="*/ 5976651 w 12195175"/>
              <a:gd name="connsiteY1-56" fmla="*/ 2754 h 2211636"/>
              <a:gd name="connsiteX2-57" fmla="*/ 6095082 w 12195175"/>
              <a:gd name="connsiteY2-58" fmla="*/ 236862 h 2211636"/>
              <a:gd name="connsiteX3-59" fmla="*/ 6221776 w 12195175"/>
              <a:gd name="connsiteY3-60" fmla="*/ 0 h 2211636"/>
              <a:gd name="connsiteX4-61" fmla="*/ 12195175 w 12195175"/>
              <a:gd name="connsiteY4-62" fmla="*/ 6772 h 2211636"/>
              <a:gd name="connsiteX5-63" fmla="*/ 12195175 w 12195175"/>
              <a:gd name="connsiteY5-64" fmla="*/ 2211636 h 2211636"/>
              <a:gd name="connsiteX6-65" fmla="*/ 0 w 12195175"/>
              <a:gd name="connsiteY6-66" fmla="*/ 2211636 h 2211636"/>
              <a:gd name="connsiteX7-67" fmla="*/ 0 w 12195175"/>
              <a:gd name="connsiteY7-68" fmla="*/ 6772 h 221163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51" y="connsiteY7-52"/>
              </a:cxn>
            </a:cxnLst>
            <a:rect l="l" t="t" r="r" b="b"/>
            <a:pathLst>
              <a:path w="12195175" h="2211636">
                <a:moveTo>
                  <a:pt x="0" y="6772"/>
                </a:moveTo>
                <a:lnTo>
                  <a:pt x="5976651" y="2754"/>
                </a:lnTo>
                <a:lnTo>
                  <a:pt x="6095082" y="236862"/>
                </a:lnTo>
                <a:lnTo>
                  <a:pt x="6221776" y="0"/>
                </a:lnTo>
                <a:lnTo>
                  <a:pt x="12195175" y="6772"/>
                </a:lnTo>
                <a:lnTo>
                  <a:pt x="12195175" y="2211636"/>
                </a:lnTo>
                <a:lnTo>
                  <a:pt x="0" y="2211636"/>
                </a:lnTo>
                <a:lnTo>
                  <a:pt x="0" y="6772"/>
                </a:lnTo>
                <a:close/>
              </a:path>
            </a:pathLst>
          </a:custGeom>
          <a:solidFill>
            <a:srgbClr val="C00000"/>
          </a:solidFill>
          <a:ln w="25400" cap="flat" cmpd="sng" algn="ctr">
            <a:noFill/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3229883" y="5913576"/>
            <a:ext cx="715716" cy="719823"/>
            <a:chOff x="1721162" y="4373847"/>
            <a:chExt cx="715716" cy="719823"/>
          </a:xfrm>
        </p:grpSpPr>
        <p:sp>
          <p:nvSpPr>
            <p:cNvPr id="60" name="Oval 28"/>
            <p:cNvSpPr/>
            <p:nvPr/>
          </p:nvSpPr>
          <p:spPr>
            <a:xfrm>
              <a:off x="1721162" y="4373847"/>
              <a:ext cx="715716" cy="719823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1735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Freeform 7"/>
            <p:cNvSpPr/>
            <p:nvPr/>
          </p:nvSpPr>
          <p:spPr bwMode="auto">
            <a:xfrm>
              <a:off x="1900092" y="4721918"/>
              <a:ext cx="357856" cy="207410"/>
            </a:xfrm>
            <a:custGeom>
              <a:avLst/>
              <a:gdLst>
                <a:gd name="T0" fmla="*/ 103 w 103"/>
                <a:gd name="T1" fmla="*/ 33 h 60"/>
                <a:gd name="T2" fmla="*/ 94 w 103"/>
                <a:gd name="T3" fmla="*/ 10 h 60"/>
                <a:gd name="T4" fmla="*/ 68 w 103"/>
                <a:gd name="T5" fmla="*/ 0 h 60"/>
                <a:gd name="T6" fmla="*/ 68 w 103"/>
                <a:gd name="T7" fmla="*/ 0 h 60"/>
                <a:gd name="T8" fmla="*/ 67 w 103"/>
                <a:gd name="T9" fmla="*/ 0 h 60"/>
                <a:gd name="T10" fmla="*/ 59 w 103"/>
                <a:gd name="T11" fmla="*/ 38 h 60"/>
                <a:gd name="T12" fmla="*/ 55 w 103"/>
                <a:gd name="T13" fmla="*/ 12 h 60"/>
                <a:gd name="T14" fmla="*/ 58 w 103"/>
                <a:gd name="T15" fmla="*/ 6 h 60"/>
                <a:gd name="T16" fmla="*/ 53 w 103"/>
                <a:gd name="T17" fmla="*/ 2 h 60"/>
                <a:gd name="T18" fmla="*/ 52 w 103"/>
                <a:gd name="T19" fmla="*/ 2 h 60"/>
                <a:gd name="T20" fmla="*/ 52 w 103"/>
                <a:gd name="T21" fmla="*/ 2 h 60"/>
                <a:gd name="T22" fmla="*/ 50 w 103"/>
                <a:gd name="T23" fmla="*/ 2 h 60"/>
                <a:gd name="T24" fmla="*/ 46 w 103"/>
                <a:gd name="T25" fmla="*/ 6 h 60"/>
                <a:gd name="T26" fmla="*/ 49 w 103"/>
                <a:gd name="T27" fmla="*/ 12 h 60"/>
                <a:gd name="T28" fmla="*/ 44 w 103"/>
                <a:gd name="T29" fmla="*/ 38 h 60"/>
                <a:gd name="T30" fmla="*/ 36 w 103"/>
                <a:gd name="T31" fmla="*/ 0 h 60"/>
                <a:gd name="T32" fmla="*/ 36 w 103"/>
                <a:gd name="T33" fmla="*/ 0 h 60"/>
                <a:gd name="T34" fmla="*/ 35 w 103"/>
                <a:gd name="T35" fmla="*/ 0 h 60"/>
                <a:gd name="T36" fmla="*/ 9 w 103"/>
                <a:gd name="T37" fmla="*/ 10 h 60"/>
                <a:gd name="T38" fmla="*/ 1 w 103"/>
                <a:gd name="T39" fmla="*/ 33 h 60"/>
                <a:gd name="T40" fmla="*/ 0 w 103"/>
                <a:gd name="T41" fmla="*/ 57 h 60"/>
                <a:gd name="T42" fmla="*/ 19 w 103"/>
                <a:gd name="T43" fmla="*/ 59 h 60"/>
                <a:gd name="T44" fmla="*/ 19 w 103"/>
                <a:gd name="T45" fmla="*/ 38 h 60"/>
                <a:gd name="T46" fmla="*/ 21 w 103"/>
                <a:gd name="T47" fmla="*/ 30 h 60"/>
                <a:gd name="T48" fmla="*/ 21 w 103"/>
                <a:gd name="T49" fmla="*/ 59 h 60"/>
                <a:gd name="T50" fmla="*/ 52 w 103"/>
                <a:gd name="T51" fmla="*/ 60 h 60"/>
                <a:gd name="T52" fmla="*/ 82 w 103"/>
                <a:gd name="T53" fmla="*/ 59 h 60"/>
                <a:gd name="T54" fmla="*/ 82 w 103"/>
                <a:gd name="T55" fmla="*/ 30 h 60"/>
                <a:gd name="T56" fmla="*/ 84 w 103"/>
                <a:gd name="T57" fmla="*/ 38 h 60"/>
                <a:gd name="T58" fmla="*/ 84 w 103"/>
                <a:gd name="T59" fmla="*/ 59 h 60"/>
                <a:gd name="T60" fmla="*/ 103 w 103"/>
                <a:gd name="T61" fmla="*/ 57 h 60"/>
                <a:gd name="T62" fmla="*/ 103 w 103"/>
                <a:gd name="T63" fmla="*/ 3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3" h="60">
                  <a:moveTo>
                    <a:pt x="103" y="33"/>
                  </a:moveTo>
                  <a:cubicBezTo>
                    <a:pt x="101" y="17"/>
                    <a:pt x="97" y="12"/>
                    <a:pt x="94" y="10"/>
                  </a:cubicBezTo>
                  <a:cubicBezTo>
                    <a:pt x="87" y="6"/>
                    <a:pt x="73" y="2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8" y="0"/>
                    <a:pt x="68" y="0"/>
                    <a:pt x="67" y="0"/>
                  </a:cubicBezTo>
                  <a:cubicBezTo>
                    <a:pt x="67" y="5"/>
                    <a:pt x="59" y="38"/>
                    <a:pt x="59" y="38"/>
                  </a:cubicBezTo>
                  <a:cubicBezTo>
                    <a:pt x="59" y="38"/>
                    <a:pt x="55" y="12"/>
                    <a:pt x="55" y="12"/>
                  </a:cubicBezTo>
                  <a:cubicBezTo>
                    <a:pt x="55" y="12"/>
                    <a:pt x="58" y="6"/>
                    <a:pt x="58" y="6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38"/>
                    <a:pt x="37" y="5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5" y="0"/>
                    <a:pt x="35" y="0"/>
                  </a:cubicBezTo>
                  <a:cubicBezTo>
                    <a:pt x="30" y="2"/>
                    <a:pt x="16" y="6"/>
                    <a:pt x="9" y="10"/>
                  </a:cubicBezTo>
                  <a:cubicBezTo>
                    <a:pt x="7" y="12"/>
                    <a:pt x="2" y="17"/>
                    <a:pt x="1" y="33"/>
                  </a:cubicBezTo>
                  <a:cubicBezTo>
                    <a:pt x="1" y="34"/>
                    <a:pt x="1" y="47"/>
                    <a:pt x="0" y="57"/>
                  </a:cubicBezTo>
                  <a:cubicBezTo>
                    <a:pt x="7" y="58"/>
                    <a:pt x="12" y="59"/>
                    <a:pt x="19" y="59"/>
                  </a:cubicBezTo>
                  <a:cubicBezTo>
                    <a:pt x="19" y="52"/>
                    <a:pt x="19" y="41"/>
                    <a:pt x="19" y="38"/>
                  </a:cubicBezTo>
                  <a:cubicBezTo>
                    <a:pt x="19" y="35"/>
                    <a:pt x="20" y="32"/>
                    <a:pt x="21" y="30"/>
                  </a:cubicBezTo>
                  <a:cubicBezTo>
                    <a:pt x="21" y="59"/>
                    <a:pt x="21" y="59"/>
                    <a:pt x="21" y="59"/>
                  </a:cubicBezTo>
                  <a:cubicBezTo>
                    <a:pt x="30" y="60"/>
                    <a:pt x="42" y="60"/>
                    <a:pt x="52" y="60"/>
                  </a:cubicBezTo>
                  <a:cubicBezTo>
                    <a:pt x="62" y="60"/>
                    <a:pt x="73" y="60"/>
                    <a:pt x="82" y="59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3" y="32"/>
                    <a:pt x="84" y="35"/>
                    <a:pt x="84" y="38"/>
                  </a:cubicBezTo>
                  <a:cubicBezTo>
                    <a:pt x="84" y="41"/>
                    <a:pt x="84" y="52"/>
                    <a:pt x="84" y="59"/>
                  </a:cubicBezTo>
                  <a:cubicBezTo>
                    <a:pt x="91" y="58"/>
                    <a:pt x="97" y="58"/>
                    <a:pt x="103" y="57"/>
                  </a:cubicBezTo>
                  <a:cubicBezTo>
                    <a:pt x="103" y="47"/>
                    <a:pt x="103" y="34"/>
                    <a:pt x="103" y="33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2" name="Freeform 8"/>
            <p:cNvSpPr/>
            <p:nvPr/>
          </p:nvSpPr>
          <p:spPr bwMode="auto">
            <a:xfrm>
              <a:off x="1998517" y="4531827"/>
              <a:ext cx="162560" cy="190091"/>
            </a:xfrm>
            <a:custGeom>
              <a:avLst/>
              <a:gdLst>
                <a:gd name="T0" fmla="*/ 4 w 52"/>
                <a:gd name="T1" fmla="*/ 25 h 61"/>
                <a:gd name="T2" fmla="*/ 0 w 52"/>
                <a:gd name="T3" fmla="*/ 29 h 61"/>
                <a:gd name="T4" fmla="*/ 5 w 52"/>
                <a:gd name="T5" fmla="*/ 39 h 61"/>
                <a:gd name="T6" fmla="*/ 26 w 52"/>
                <a:gd name="T7" fmla="*/ 61 h 61"/>
                <a:gd name="T8" fmla="*/ 47 w 52"/>
                <a:gd name="T9" fmla="*/ 39 h 61"/>
                <a:gd name="T10" fmla="*/ 52 w 52"/>
                <a:gd name="T11" fmla="*/ 29 h 61"/>
                <a:gd name="T12" fmla="*/ 48 w 52"/>
                <a:gd name="T13" fmla="*/ 25 h 61"/>
                <a:gd name="T14" fmla="*/ 26 w 52"/>
                <a:gd name="T15" fmla="*/ 0 h 61"/>
                <a:gd name="T16" fmla="*/ 4 w 52"/>
                <a:gd name="T17" fmla="*/ 25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61">
                  <a:moveTo>
                    <a:pt x="4" y="25"/>
                  </a:moveTo>
                  <a:cubicBezTo>
                    <a:pt x="2" y="25"/>
                    <a:pt x="0" y="27"/>
                    <a:pt x="0" y="29"/>
                  </a:cubicBezTo>
                  <a:cubicBezTo>
                    <a:pt x="0" y="33"/>
                    <a:pt x="2" y="39"/>
                    <a:pt x="5" y="39"/>
                  </a:cubicBezTo>
                  <a:cubicBezTo>
                    <a:pt x="8" y="51"/>
                    <a:pt x="15" y="61"/>
                    <a:pt x="26" y="61"/>
                  </a:cubicBezTo>
                  <a:cubicBezTo>
                    <a:pt x="37" y="61"/>
                    <a:pt x="44" y="51"/>
                    <a:pt x="47" y="39"/>
                  </a:cubicBezTo>
                  <a:cubicBezTo>
                    <a:pt x="50" y="38"/>
                    <a:pt x="52" y="33"/>
                    <a:pt x="52" y="29"/>
                  </a:cubicBezTo>
                  <a:cubicBezTo>
                    <a:pt x="51" y="27"/>
                    <a:pt x="50" y="26"/>
                    <a:pt x="48" y="25"/>
                  </a:cubicBezTo>
                  <a:cubicBezTo>
                    <a:pt x="48" y="11"/>
                    <a:pt x="39" y="0"/>
                    <a:pt x="26" y="0"/>
                  </a:cubicBezTo>
                  <a:cubicBezTo>
                    <a:pt x="13" y="0"/>
                    <a:pt x="4" y="11"/>
                    <a:pt x="4" y="2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005206" y="6110850"/>
            <a:ext cx="1888973" cy="413555"/>
            <a:chOff x="2336406" y="5426731"/>
            <a:chExt cx="1888973" cy="413555"/>
          </a:xfrm>
        </p:grpSpPr>
        <p:sp>
          <p:nvSpPr>
            <p:cNvPr id="64" name="矩形 3"/>
            <p:cNvSpPr>
              <a:spLocks noChangeArrowheads="1"/>
            </p:cNvSpPr>
            <p:nvPr/>
          </p:nvSpPr>
          <p:spPr bwMode="auto">
            <a:xfrm>
              <a:off x="2336406" y="5426731"/>
              <a:ext cx="1562735" cy="344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73" tIns="34287" rIns="68573" bIns="34287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汇报人</a:t>
              </a: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:</a:t>
              </a: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郑环杰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2395529" y="5799786"/>
              <a:ext cx="599800" cy="405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lIns="68576" tIns="34287" rIns="68576" bIns="34287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3010379" y="5799786"/>
              <a:ext cx="1215000" cy="405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lIns="68576" tIns="34287" rIns="68576" bIns="34287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6328512" y="5913447"/>
            <a:ext cx="715716" cy="719823"/>
            <a:chOff x="8262191" y="4797280"/>
            <a:chExt cx="715716" cy="719823"/>
          </a:xfrm>
        </p:grpSpPr>
        <p:sp>
          <p:nvSpPr>
            <p:cNvPr id="75" name="Oval 28"/>
            <p:cNvSpPr/>
            <p:nvPr/>
          </p:nvSpPr>
          <p:spPr>
            <a:xfrm>
              <a:off x="8262191" y="4797280"/>
              <a:ext cx="715716" cy="719823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1735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Freeform 145"/>
            <p:cNvSpPr>
              <a:spLocks noEditPoints="1"/>
            </p:cNvSpPr>
            <p:nvPr/>
          </p:nvSpPr>
          <p:spPr bwMode="auto">
            <a:xfrm>
              <a:off x="8509295" y="4988605"/>
              <a:ext cx="265683" cy="400701"/>
            </a:xfrm>
            <a:custGeom>
              <a:avLst/>
              <a:gdLst>
                <a:gd name="T0" fmla="*/ 92 w 122"/>
                <a:gd name="T1" fmla="*/ 98 h 184"/>
                <a:gd name="T2" fmla="*/ 80 w 122"/>
                <a:gd name="T3" fmla="*/ 55 h 184"/>
                <a:gd name="T4" fmla="*/ 111 w 122"/>
                <a:gd name="T5" fmla="*/ 73 h 184"/>
                <a:gd name="T6" fmla="*/ 122 w 122"/>
                <a:gd name="T7" fmla="*/ 117 h 184"/>
                <a:gd name="T8" fmla="*/ 92 w 122"/>
                <a:gd name="T9" fmla="*/ 98 h 184"/>
                <a:gd name="T10" fmla="*/ 31 w 122"/>
                <a:gd name="T11" fmla="*/ 36 h 184"/>
                <a:gd name="T12" fmla="*/ 18 w 122"/>
                <a:gd name="T13" fmla="*/ 0 h 184"/>
                <a:gd name="T14" fmla="*/ 80 w 122"/>
                <a:gd name="T15" fmla="*/ 0 h 184"/>
                <a:gd name="T16" fmla="*/ 67 w 122"/>
                <a:gd name="T17" fmla="*/ 36 h 184"/>
                <a:gd name="T18" fmla="*/ 31 w 122"/>
                <a:gd name="T19" fmla="*/ 36 h 184"/>
                <a:gd name="T20" fmla="*/ 67 w 122"/>
                <a:gd name="T21" fmla="*/ 43 h 184"/>
                <a:gd name="T22" fmla="*/ 89 w 122"/>
                <a:gd name="T23" fmla="*/ 112 h 184"/>
                <a:gd name="T24" fmla="*/ 90 w 122"/>
                <a:gd name="T25" fmla="*/ 112 h 184"/>
                <a:gd name="T26" fmla="*/ 89 w 122"/>
                <a:gd name="T27" fmla="*/ 113 h 184"/>
                <a:gd name="T28" fmla="*/ 98 w 122"/>
                <a:gd name="T29" fmla="*/ 141 h 184"/>
                <a:gd name="T30" fmla="*/ 49 w 122"/>
                <a:gd name="T31" fmla="*/ 184 h 184"/>
                <a:gd name="T32" fmla="*/ 0 w 122"/>
                <a:gd name="T33" fmla="*/ 141 h 184"/>
                <a:gd name="T34" fmla="*/ 31 w 122"/>
                <a:gd name="T35" fmla="*/ 43 h 184"/>
                <a:gd name="T36" fmla="*/ 67 w 122"/>
                <a:gd name="T37" fmla="*/ 43 h 184"/>
                <a:gd name="T38" fmla="*/ 55 w 122"/>
                <a:gd name="T39" fmla="*/ 55 h 184"/>
                <a:gd name="T40" fmla="*/ 43 w 122"/>
                <a:gd name="T41" fmla="*/ 55 h 184"/>
                <a:gd name="T42" fmla="*/ 35 w 122"/>
                <a:gd name="T43" fmla="*/ 81 h 184"/>
                <a:gd name="T44" fmla="*/ 56 w 122"/>
                <a:gd name="T45" fmla="*/ 60 h 184"/>
                <a:gd name="T46" fmla="*/ 55 w 122"/>
                <a:gd name="T47" fmla="*/ 55 h 184"/>
                <a:gd name="T48" fmla="*/ 49 w 122"/>
                <a:gd name="T49" fmla="*/ 166 h 184"/>
                <a:gd name="T50" fmla="*/ 80 w 122"/>
                <a:gd name="T51" fmla="*/ 135 h 184"/>
                <a:gd name="T52" fmla="*/ 77 w 122"/>
                <a:gd name="T53" fmla="*/ 125 h 184"/>
                <a:gd name="T54" fmla="*/ 43 w 122"/>
                <a:gd name="T55" fmla="*/ 160 h 184"/>
                <a:gd name="T56" fmla="*/ 49 w 122"/>
                <a:gd name="T57" fmla="*/ 166 h 184"/>
                <a:gd name="T58" fmla="*/ 33 w 122"/>
                <a:gd name="T59" fmla="*/ 149 h 184"/>
                <a:gd name="T60" fmla="*/ 72 w 122"/>
                <a:gd name="T61" fmla="*/ 110 h 184"/>
                <a:gd name="T62" fmla="*/ 68 w 122"/>
                <a:gd name="T63" fmla="*/ 98 h 184"/>
                <a:gd name="T64" fmla="*/ 25 w 122"/>
                <a:gd name="T65" fmla="*/ 141 h 184"/>
                <a:gd name="T66" fmla="*/ 33 w 122"/>
                <a:gd name="T67" fmla="*/ 149 h 184"/>
                <a:gd name="T68" fmla="*/ 21 w 122"/>
                <a:gd name="T69" fmla="*/ 128 h 184"/>
                <a:gd name="T70" fmla="*/ 64 w 122"/>
                <a:gd name="T71" fmla="*/ 84 h 184"/>
                <a:gd name="T72" fmla="*/ 61 w 122"/>
                <a:gd name="T73" fmla="*/ 73 h 184"/>
                <a:gd name="T74" fmla="*/ 27 w 122"/>
                <a:gd name="T75" fmla="*/ 106 h 184"/>
                <a:gd name="T76" fmla="*/ 21 w 122"/>
                <a:gd name="T77" fmla="*/ 12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2" h="184">
                  <a:moveTo>
                    <a:pt x="92" y="98"/>
                  </a:moveTo>
                  <a:lnTo>
                    <a:pt x="80" y="55"/>
                  </a:lnTo>
                  <a:lnTo>
                    <a:pt x="111" y="73"/>
                  </a:lnTo>
                  <a:lnTo>
                    <a:pt x="122" y="117"/>
                  </a:lnTo>
                  <a:lnTo>
                    <a:pt x="92" y="98"/>
                  </a:lnTo>
                  <a:close/>
                  <a:moveTo>
                    <a:pt x="31" y="36"/>
                  </a:moveTo>
                  <a:lnTo>
                    <a:pt x="18" y="0"/>
                  </a:lnTo>
                  <a:lnTo>
                    <a:pt x="80" y="0"/>
                  </a:lnTo>
                  <a:lnTo>
                    <a:pt x="67" y="36"/>
                  </a:lnTo>
                  <a:lnTo>
                    <a:pt x="31" y="36"/>
                  </a:lnTo>
                  <a:close/>
                  <a:moveTo>
                    <a:pt x="67" y="43"/>
                  </a:moveTo>
                  <a:lnTo>
                    <a:pt x="89" y="112"/>
                  </a:lnTo>
                  <a:lnTo>
                    <a:pt x="90" y="112"/>
                  </a:lnTo>
                  <a:lnTo>
                    <a:pt x="89" y="113"/>
                  </a:lnTo>
                  <a:lnTo>
                    <a:pt x="98" y="141"/>
                  </a:lnTo>
                  <a:lnTo>
                    <a:pt x="49" y="184"/>
                  </a:lnTo>
                  <a:lnTo>
                    <a:pt x="0" y="141"/>
                  </a:lnTo>
                  <a:lnTo>
                    <a:pt x="31" y="43"/>
                  </a:lnTo>
                  <a:lnTo>
                    <a:pt x="67" y="43"/>
                  </a:lnTo>
                  <a:close/>
                  <a:moveTo>
                    <a:pt x="55" y="55"/>
                  </a:moveTo>
                  <a:lnTo>
                    <a:pt x="43" y="55"/>
                  </a:lnTo>
                  <a:lnTo>
                    <a:pt x="35" y="81"/>
                  </a:lnTo>
                  <a:lnTo>
                    <a:pt x="56" y="60"/>
                  </a:lnTo>
                  <a:lnTo>
                    <a:pt x="55" y="55"/>
                  </a:lnTo>
                  <a:close/>
                  <a:moveTo>
                    <a:pt x="49" y="166"/>
                  </a:moveTo>
                  <a:lnTo>
                    <a:pt x="80" y="135"/>
                  </a:lnTo>
                  <a:lnTo>
                    <a:pt x="77" y="125"/>
                  </a:lnTo>
                  <a:lnTo>
                    <a:pt x="43" y="160"/>
                  </a:lnTo>
                  <a:lnTo>
                    <a:pt x="49" y="166"/>
                  </a:lnTo>
                  <a:close/>
                  <a:moveTo>
                    <a:pt x="33" y="149"/>
                  </a:moveTo>
                  <a:lnTo>
                    <a:pt x="72" y="110"/>
                  </a:lnTo>
                  <a:lnTo>
                    <a:pt x="68" y="98"/>
                  </a:lnTo>
                  <a:lnTo>
                    <a:pt x="25" y="141"/>
                  </a:lnTo>
                  <a:lnTo>
                    <a:pt x="33" y="149"/>
                  </a:lnTo>
                  <a:close/>
                  <a:moveTo>
                    <a:pt x="21" y="128"/>
                  </a:moveTo>
                  <a:lnTo>
                    <a:pt x="64" y="84"/>
                  </a:lnTo>
                  <a:lnTo>
                    <a:pt x="61" y="73"/>
                  </a:lnTo>
                  <a:lnTo>
                    <a:pt x="27" y="106"/>
                  </a:lnTo>
                  <a:lnTo>
                    <a:pt x="21" y="128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7044228" y="6110850"/>
            <a:ext cx="1964690" cy="413555"/>
            <a:chOff x="8761883" y="5426731"/>
            <a:chExt cx="1964690" cy="413555"/>
          </a:xfrm>
        </p:grpSpPr>
        <p:sp>
          <p:nvSpPr>
            <p:cNvPr id="78" name="矩形 3"/>
            <p:cNvSpPr>
              <a:spLocks noChangeArrowheads="1"/>
            </p:cNvSpPr>
            <p:nvPr/>
          </p:nvSpPr>
          <p:spPr bwMode="auto">
            <a:xfrm>
              <a:off x="8761883" y="5426731"/>
              <a:ext cx="1964690" cy="344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73" tIns="34287" rIns="68573" bIns="34287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指导老师：谢立志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8821006" y="5799786"/>
              <a:ext cx="599800" cy="405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lIns="68576" tIns="34287" rIns="68576" bIns="34287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9435856" y="5799786"/>
              <a:ext cx="1215000" cy="405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lIns="68576" tIns="34287" rIns="68576" bIns="34287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1" name="矩形 80"/>
          <p:cNvSpPr/>
          <p:nvPr/>
        </p:nvSpPr>
        <p:spPr>
          <a:xfrm>
            <a:off x="4582531" y="7119402"/>
            <a:ext cx="3098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000"/>
                            </p:stCondLst>
                            <p:childTnLst>
                              <p:par>
                                <p:cTn id="9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0"/>
                            </p:stCondLst>
                            <p:childTnLst>
                              <p:par>
                                <p:cTn id="9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500"/>
                            </p:stCondLst>
                            <p:childTnLst>
                              <p:par>
                                <p:cTn id="10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6000"/>
                            </p:stCondLst>
                            <p:childTnLst>
                              <p:par>
                                <p:cTn id="10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6500"/>
                            </p:stCondLst>
                            <p:childTnLst>
                              <p:par>
                                <p:cTn id="1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6" grpId="0"/>
      <p:bldP spid="57" grpId="0"/>
      <p:bldP spid="58" grpId="0" bldLvl="0" animBg="1"/>
      <p:bldP spid="8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圆角矩形 39"/>
          <p:cNvSpPr/>
          <p:nvPr/>
        </p:nvSpPr>
        <p:spPr>
          <a:xfrm>
            <a:off x="3528789" y="5420180"/>
            <a:ext cx="3932129" cy="628393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ysClr val="window" lastClr="FFFFFF"/>
              </a:gs>
              <a:gs pos="0">
                <a:srgbClr val="EEEEEE"/>
              </a:gs>
            </a:gsLst>
            <a:lin ang="8100000" scaled="0"/>
          </a:gradFill>
          <a:ln w="19050" cap="flat" cmpd="sng" algn="ctr">
            <a:gradFill>
              <a:gsLst>
                <a:gs pos="0">
                  <a:srgbClr val="4F81BD">
                    <a:lumMod val="5000"/>
                    <a:lumOff val="95000"/>
                  </a:srgbClr>
                </a:gs>
                <a:gs pos="100000">
                  <a:srgbClr val="EEEEEE"/>
                </a:gs>
              </a:gsLst>
              <a:lin ang="8100000" scaled="0"/>
            </a:gradFill>
            <a:prstDash val="solid"/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" name="文本框 9"/>
          <p:cNvSpPr txBox="1"/>
          <p:nvPr/>
        </p:nvSpPr>
        <p:spPr>
          <a:xfrm>
            <a:off x="4817949" y="5547768"/>
            <a:ext cx="2103040" cy="37592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 smtClean="0">
                <a:solidFill>
                  <a:srgbClr val="C00000"/>
                </a:solidFill>
                <a:latin typeface="Impact MT Std" pitchFamily="34" charset="0"/>
                <a:ea typeface="微软雅黑" panose="020B0503020204020204" pitchFamily="34" charset="-122"/>
              </a:rPr>
              <a:t>03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项目心得总结</a:t>
            </a:r>
            <a:endParaRPr lang="zh-CN" altLang="en-US" sz="20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4186705" y="4464397"/>
            <a:ext cx="3950596" cy="628393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ysClr val="window" lastClr="FFFFFF"/>
              </a:gs>
              <a:gs pos="0">
                <a:srgbClr val="EEEEEE"/>
              </a:gs>
            </a:gsLst>
            <a:lin ang="8100000" scaled="0"/>
          </a:gradFill>
          <a:ln w="19050" cap="flat" cmpd="sng" algn="ctr">
            <a:gradFill>
              <a:gsLst>
                <a:gs pos="0">
                  <a:srgbClr val="4F81BD">
                    <a:lumMod val="5000"/>
                    <a:lumOff val="95000"/>
                  </a:srgbClr>
                </a:gs>
                <a:gs pos="100000">
                  <a:srgbClr val="EEEEEE"/>
                </a:gs>
              </a:gsLst>
              <a:lin ang="8100000" scaled="0"/>
            </a:gradFill>
            <a:prstDash val="solid"/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3528788" y="3538133"/>
            <a:ext cx="3932130" cy="628393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ysClr val="window" lastClr="FFFFFF"/>
              </a:gs>
              <a:gs pos="0">
                <a:srgbClr val="EEEEEE"/>
              </a:gs>
            </a:gsLst>
            <a:lin ang="8100000" scaled="0"/>
          </a:gradFill>
          <a:ln w="19050" cap="flat" cmpd="sng" algn="ctr">
            <a:gradFill>
              <a:gsLst>
                <a:gs pos="0">
                  <a:srgbClr val="4F81BD">
                    <a:lumMod val="5000"/>
                    <a:lumOff val="95000"/>
                  </a:srgbClr>
                </a:gs>
                <a:gs pos="100000">
                  <a:srgbClr val="EEEEEE"/>
                </a:gs>
              </a:gsLst>
              <a:lin ang="8100000" scaled="0"/>
            </a:gradFill>
            <a:prstDash val="solid"/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3096741" y="3384277"/>
            <a:ext cx="936104" cy="936104"/>
            <a:chOff x="1677608" y="2996952"/>
            <a:chExt cx="1395643" cy="1395643"/>
          </a:xfrm>
        </p:grpSpPr>
        <p:sp>
          <p:nvSpPr>
            <p:cNvPr id="45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ysClr val="window" lastClr="FFFFFF">
                    <a:lumMod val="81000"/>
                  </a:sysClr>
                </a:gs>
                <a:gs pos="0">
                  <a:sysClr val="window" lastClr="FFFFFF">
                    <a:lumMod val="99000"/>
                  </a:sysClr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solidFill>
              <a:srgbClr val="C00000"/>
            </a:solidFill>
            <a:ln w="120650" cap="flat" cmpd="sng" algn="ctr">
              <a:gradFill flip="none" rotWithShape="1">
                <a:gsLst>
                  <a:gs pos="0">
                    <a:sysClr val="window" lastClr="FFFFFF">
                      <a:lumMod val="78000"/>
                    </a:sysClr>
                  </a:gs>
                  <a:gs pos="100000">
                    <a:sysClr val="window" lastClr="FFFFFF">
                      <a:lumMod val="98000"/>
                    </a:sysClr>
                  </a:gs>
                </a:gsLst>
                <a:lin ang="5400000" scaled="1"/>
                <a:tileRect/>
              </a:gradFill>
              <a:prstDash val="solid"/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DIN-BoldItalic" pitchFamily="50" charset="0"/>
                <a:ea typeface="+mn-ea"/>
                <a:cs typeface="+mn-cs"/>
              </a:endParaRPr>
            </a:p>
          </p:txBody>
        </p:sp>
      </p:grpSp>
      <p:sp>
        <p:nvSpPr>
          <p:cNvPr id="47" name="KSO_Shape"/>
          <p:cNvSpPr/>
          <p:nvPr/>
        </p:nvSpPr>
        <p:spPr bwMode="auto">
          <a:xfrm>
            <a:off x="3398687" y="3791394"/>
            <a:ext cx="332209" cy="251924"/>
          </a:xfrm>
          <a:custGeom>
            <a:avLst/>
            <a:gdLst>
              <a:gd name="T0" fmla="*/ 104753 w 3040062"/>
              <a:gd name="T1" fmla="*/ 1241540 h 2303463"/>
              <a:gd name="T2" fmla="*/ 251725 w 3040062"/>
              <a:gd name="T3" fmla="*/ 1260899 h 2303463"/>
              <a:gd name="T4" fmla="*/ 265692 w 3040062"/>
              <a:gd name="T5" fmla="*/ 1110467 h 2303463"/>
              <a:gd name="T6" fmla="*/ 844867 w 3040062"/>
              <a:gd name="T7" fmla="*/ 970596 h 2303463"/>
              <a:gd name="T8" fmla="*/ 870584 w 3040062"/>
              <a:gd name="T9" fmla="*/ 987377 h 2303463"/>
              <a:gd name="T10" fmla="*/ 872172 w 3040062"/>
              <a:gd name="T11" fmla="*/ 1402771 h 2303463"/>
              <a:gd name="T12" fmla="*/ 848359 w 3040062"/>
              <a:gd name="T13" fmla="*/ 1421768 h 2303463"/>
              <a:gd name="T14" fmla="*/ 615315 w 3040062"/>
              <a:gd name="T15" fmla="*/ 1415119 h 2303463"/>
              <a:gd name="T16" fmla="*/ 603250 w 3040062"/>
              <a:gd name="T17" fmla="*/ 1002891 h 2303463"/>
              <a:gd name="T18" fmla="*/ 617855 w 3040062"/>
              <a:gd name="T19" fmla="*/ 975662 h 2303463"/>
              <a:gd name="T20" fmla="*/ 1240437 w 3040062"/>
              <a:gd name="T21" fmla="*/ 749300 h 2303463"/>
              <a:gd name="T22" fmla="*/ 1265867 w 3040062"/>
              <a:gd name="T23" fmla="*/ 766421 h 2303463"/>
              <a:gd name="T24" fmla="*/ 1267138 w 3040062"/>
              <a:gd name="T25" fmla="*/ 1402743 h 2303463"/>
              <a:gd name="T26" fmla="*/ 1243616 w 3040062"/>
              <a:gd name="T27" fmla="*/ 1421766 h 2303463"/>
              <a:gd name="T28" fmla="*/ 1010298 w 3040062"/>
              <a:gd name="T29" fmla="*/ 1415108 h 2303463"/>
              <a:gd name="T30" fmla="*/ 998537 w 3040062"/>
              <a:gd name="T31" fmla="*/ 782273 h 2303463"/>
              <a:gd name="T32" fmla="*/ 1012841 w 3040062"/>
              <a:gd name="T33" fmla="*/ 755007 h 2303463"/>
              <a:gd name="T34" fmla="*/ 2175011 w 3040062"/>
              <a:gd name="T35" fmla="*/ 666432 h 2303463"/>
              <a:gd name="T36" fmla="*/ 2235666 w 3040062"/>
              <a:gd name="T37" fmla="*/ 692135 h 2303463"/>
              <a:gd name="T38" fmla="*/ 2277268 w 3040062"/>
              <a:gd name="T39" fmla="*/ 742271 h 2303463"/>
              <a:gd name="T40" fmla="*/ 2290605 w 3040062"/>
              <a:gd name="T41" fmla="*/ 1286150 h 2303463"/>
              <a:gd name="T42" fmla="*/ 2948603 w 3040062"/>
              <a:gd name="T43" fmla="*/ 1365796 h 2303463"/>
              <a:gd name="T44" fmla="*/ 3005765 w 3040062"/>
              <a:gd name="T45" fmla="*/ 1408316 h 2303463"/>
              <a:gd name="T46" fmla="*/ 3036887 w 3040062"/>
              <a:gd name="T47" fmla="*/ 1473366 h 2303463"/>
              <a:gd name="T48" fmla="*/ 3035616 w 3040062"/>
              <a:gd name="T49" fmla="*/ 2191451 h 2303463"/>
              <a:gd name="T50" fmla="*/ 3001319 w 3040062"/>
              <a:gd name="T51" fmla="*/ 2254597 h 2303463"/>
              <a:gd name="T52" fmla="*/ 2941934 w 3040062"/>
              <a:gd name="T53" fmla="*/ 2294578 h 2303463"/>
              <a:gd name="T54" fmla="*/ 2171200 w 3040062"/>
              <a:gd name="T55" fmla="*/ 2303146 h 2303463"/>
              <a:gd name="T56" fmla="*/ 2113403 w 3040062"/>
              <a:gd name="T57" fmla="*/ 2292040 h 2303463"/>
              <a:gd name="T58" fmla="*/ 1552263 w 3040062"/>
              <a:gd name="T59" fmla="*/ 1741815 h 2303463"/>
              <a:gd name="T60" fmla="*/ 1526223 w 3040062"/>
              <a:gd name="T61" fmla="*/ 1686919 h 2303463"/>
              <a:gd name="T62" fmla="*/ 1529081 w 3040062"/>
              <a:gd name="T63" fmla="*/ 1626946 h 2303463"/>
              <a:gd name="T64" fmla="*/ 1560520 w 3040062"/>
              <a:gd name="T65" fmla="*/ 1574272 h 2303463"/>
              <a:gd name="T66" fmla="*/ 1612919 w 3040062"/>
              <a:gd name="T67" fmla="*/ 1542858 h 2303463"/>
              <a:gd name="T68" fmla="*/ 1673891 w 3040062"/>
              <a:gd name="T69" fmla="*/ 1539685 h 2303463"/>
              <a:gd name="T70" fmla="*/ 1728513 w 3040062"/>
              <a:gd name="T71" fmla="*/ 1565705 h 2303463"/>
              <a:gd name="T72" fmla="*/ 2024167 w 3040062"/>
              <a:gd name="T73" fmla="*/ 760992 h 2303463"/>
              <a:gd name="T74" fmla="*/ 2057829 w 3040062"/>
              <a:gd name="T75" fmla="*/ 704828 h 2303463"/>
              <a:gd name="T76" fmla="*/ 2113721 w 3040062"/>
              <a:gd name="T77" fmla="*/ 670875 h 2303463"/>
              <a:gd name="T78" fmla="*/ 1640947 w 3040062"/>
              <a:gd name="T79" fmla="*/ 485773 h 2303463"/>
              <a:gd name="T80" fmla="*/ 1662436 w 3040062"/>
              <a:gd name="T81" fmla="*/ 507334 h 2303463"/>
              <a:gd name="T82" fmla="*/ 1658328 w 3040062"/>
              <a:gd name="T83" fmla="*/ 1408133 h 2303463"/>
              <a:gd name="T84" fmla="*/ 1631151 w 3040062"/>
              <a:gd name="T85" fmla="*/ 1422401 h 2303463"/>
              <a:gd name="T86" fmla="*/ 1401409 w 3040062"/>
              <a:gd name="T87" fmla="*/ 1410669 h 2303463"/>
              <a:gd name="T88" fmla="*/ 1394457 w 3040062"/>
              <a:gd name="T89" fmla="*/ 510505 h 2303463"/>
              <a:gd name="T90" fmla="*/ 1413734 w 3040062"/>
              <a:gd name="T91" fmla="*/ 486725 h 2303463"/>
              <a:gd name="T92" fmla="*/ 2856582 w 3040062"/>
              <a:gd name="T93" fmla="*/ 2539 h 2303463"/>
              <a:gd name="T94" fmla="*/ 2942924 w 3040062"/>
              <a:gd name="T95" fmla="*/ 45384 h 2303463"/>
              <a:gd name="T96" fmla="*/ 3001649 w 3040062"/>
              <a:gd name="T97" fmla="*/ 130121 h 2303463"/>
              <a:gd name="T98" fmla="*/ 3021012 w 3040062"/>
              <a:gd name="T99" fmla="*/ 1276768 h 2303463"/>
              <a:gd name="T100" fmla="*/ 2944193 w 3040062"/>
              <a:gd name="T101" fmla="*/ 1247252 h 2303463"/>
              <a:gd name="T102" fmla="*/ 374889 w 3040062"/>
              <a:gd name="T103" fmla="*/ 1959424 h 2303463"/>
              <a:gd name="T104" fmla="*/ 127291 w 3040062"/>
              <a:gd name="T105" fmla="*/ 2259336 h 2303463"/>
              <a:gd name="T106" fmla="*/ 50472 w 3040062"/>
              <a:gd name="T107" fmla="*/ 2198402 h 2303463"/>
              <a:gd name="T108" fmla="*/ 6349 w 3040062"/>
              <a:gd name="T109" fmla="*/ 2100970 h 2303463"/>
              <a:gd name="T110" fmla="*/ 3809 w 3040062"/>
              <a:gd name="T111" fmla="*/ 183438 h 2303463"/>
              <a:gd name="T112" fmla="*/ 44441 w 3040062"/>
              <a:gd name="T113" fmla="*/ 83468 h 2303463"/>
              <a:gd name="T114" fmla="*/ 118720 w 3040062"/>
              <a:gd name="T115" fmla="*/ 17773 h 2303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040062" h="2303463">
                <a:moveTo>
                  <a:pt x="124116" y="1098725"/>
                </a:moveTo>
                <a:lnTo>
                  <a:pt x="120307" y="1099042"/>
                </a:lnTo>
                <a:lnTo>
                  <a:pt x="116498" y="1099994"/>
                </a:lnTo>
                <a:lnTo>
                  <a:pt x="113324" y="1101898"/>
                </a:lnTo>
                <a:lnTo>
                  <a:pt x="110467" y="1104120"/>
                </a:lnTo>
                <a:lnTo>
                  <a:pt x="108245" y="1107294"/>
                </a:lnTo>
                <a:lnTo>
                  <a:pt x="106340" y="1110467"/>
                </a:lnTo>
                <a:lnTo>
                  <a:pt x="105071" y="1114276"/>
                </a:lnTo>
                <a:lnTo>
                  <a:pt x="104753" y="1118084"/>
                </a:lnTo>
                <a:lnTo>
                  <a:pt x="104753" y="1241540"/>
                </a:lnTo>
                <a:lnTo>
                  <a:pt x="105071" y="1245348"/>
                </a:lnTo>
                <a:lnTo>
                  <a:pt x="106340" y="1249157"/>
                </a:lnTo>
                <a:lnTo>
                  <a:pt x="108245" y="1252330"/>
                </a:lnTo>
                <a:lnTo>
                  <a:pt x="110467" y="1255187"/>
                </a:lnTo>
                <a:lnTo>
                  <a:pt x="113324" y="1257726"/>
                </a:lnTo>
                <a:lnTo>
                  <a:pt x="116498" y="1259312"/>
                </a:lnTo>
                <a:lnTo>
                  <a:pt x="120307" y="1260899"/>
                </a:lnTo>
                <a:lnTo>
                  <a:pt x="124116" y="1261217"/>
                </a:lnTo>
                <a:lnTo>
                  <a:pt x="247598" y="1261217"/>
                </a:lnTo>
                <a:lnTo>
                  <a:pt x="251725" y="1260899"/>
                </a:lnTo>
                <a:lnTo>
                  <a:pt x="255216" y="1259312"/>
                </a:lnTo>
                <a:lnTo>
                  <a:pt x="258708" y="1257726"/>
                </a:lnTo>
                <a:lnTo>
                  <a:pt x="261565" y="1255187"/>
                </a:lnTo>
                <a:lnTo>
                  <a:pt x="264105" y="1252330"/>
                </a:lnTo>
                <a:lnTo>
                  <a:pt x="265692" y="1249157"/>
                </a:lnTo>
                <a:lnTo>
                  <a:pt x="266644" y="1245348"/>
                </a:lnTo>
                <a:lnTo>
                  <a:pt x="266961" y="1241540"/>
                </a:lnTo>
                <a:lnTo>
                  <a:pt x="266961" y="1118084"/>
                </a:lnTo>
                <a:lnTo>
                  <a:pt x="266644" y="1114276"/>
                </a:lnTo>
                <a:lnTo>
                  <a:pt x="265692" y="1110467"/>
                </a:lnTo>
                <a:lnTo>
                  <a:pt x="264105" y="1107294"/>
                </a:lnTo>
                <a:lnTo>
                  <a:pt x="261565" y="1104120"/>
                </a:lnTo>
                <a:lnTo>
                  <a:pt x="258708" y="1101898"/>
                </a:lnTo>
                <a:lnTo>
                  <a:pt x="255216" y="1099994"/>
                </a:lnTo>
                <a:lnTo>
                  <a:pt x="251725" y="1099042"/>
                </a:lnTo>
                <a:lnTo>
                  <a:pt x="247598" y="1098725"/>
                </a:lnTo>
                <a:lnTo>
                  <a:pt x="124116" y="1098725"/>
                </a:lnTo>
                <a:close/>
                <a:moveTo>
                  <a:pt x="636270" y="969963"/>
                </a:moveTo>
                <a:lnTo>
                  <a:pt x="841692" y="969963"/>
                </a:lnTo>
                <a:lnTo>
                  <a:pt x="844867" y="970596"/>
                </a:lnTo>
                <a:lnTo>
                  <a:pt x="848359" y="970913"/>
                </a:lnTo>
                <a:lnTo>
                  <a:pt x="851534" y="971546"/>
                </a:lnTo>
                <a:lnTo>
                  <a:pt x="854709" y="972813"/>
                </a:lnTo>
                <a:lnTo>
                  <a:pt x="857567" y="974396"/>
                </a:lnTo>
                <a:lnTo>
                  <a:pt x="860107" y="975662"/>
                </a:lnTo>
                <a:lnTo>
                  <a:pt x="862647" y="977878"/>
                </a:lnTo>
                <a:lnTo>
                  <a:pt x="865187" y="979778"/>
                </a:lnTo>
                <a:lnTo>
                  <a:pt x="867092" y="982311"/>
                </a:lnTo>
                <a:lnTo>
                  <a:pt x="868997" y="984844"/>
                </a:lnTo>
                <a:lnTo>
                  <a:pt x="870584" y="987377"/>
                </a:lnTo>
                <a:lnTo>
                  <a:pt x="872172" y="990226"/>
                </a:lnTo>
                <a:lnTo>
                  <a:pt x="873124" y="993076"/>
                </a:lnTo>
                <a:lnTo>
                  <a:pt x="873760" y="996242"/>
                </a:lnTo>
                <a:lnTo>
                  <a:pt x="874712" y="999725"/>
                </a:lnTo>
                <a:lnTo>
                  <a:pt x="874712" y="1002891"/>
                </a:lnTo>
                <a:lnTo>
                  <a:pt x="874712" y="1389790"/>
                </a:lnTo>
                <a:lnTo>
                  <a:pt x="874712" y="1393273"/>
                </a:lnTo>
                <a:lnTo>
                  <a:pt x="873760" y="1396439"/>
                </a:lnTo>
                <a:lnTo>
                  <a:pt x="873124" y="1399605"/>
                </a:lnTo>
                <a:lnTo>
                  <a:pt x="872172" y="1402771"/>
                </a:lnTo>
                <a:lnTo>
                  <a:pt x="870584" y="1405304"/>
                </a:lnTo>
                <a:lnTo>
                  <a:pt x="868997" y="1408154"/>
                </a:lnTo>
                <a:lnTo>
                  <a:pt x="867092" y="1410686"/>
                </a:lnTo>
                <a:lnTo>
                  <a:pt x="865187" y="1413219"/>
                </a:lnTo>
                <a:lnTo>
                  <a:pt x="862647" y="1415119"/>
                </a:lnTo>
                <a:lnTo>
                  <a:pt x="860107" y="1417019"/>
                </a:lnTo>
                <a:lnTo>
                  <a:pt x="857567" y="1418602"/>
                </a:lnTo>
                <a:lnTo>
                  <a:pt x="854709" y="1420185"/>
                </a:lnTo>
                <a:lnTo>
                  <a:pt x="851534" y="1421135"/>
                </a:lnTo>
                <a:lnTo>
                  <a:pt x="848359" y="1421768"/>
                </a:lnTo>
                <a:lnTo>
                  <a:pt x="844867" y="1422401"/>
                </a:lnTo>
                <a:lnTo>
                  <a:pt x="841692" y="1422401"/>
                </a:lnTo>
                <a:lnTo>
                  <a:pt x="636270" y="1422401"/>
                </a:lnTo>
                <a:lnTo>
                  <a:pt x="632777" y="1422401"/>
                </a:lnTo>
                <a:lnTo>
                  <a:pt x="629920" y="1421768"/>
                </a:lnTo>
                <a:lnTo>
                  <a:pt x="626745" y="1421135"/>
                </a:lnTo>
                <a:lnTo>
                  <a:pt x="623570" y="1420185"/>
                </a:lnTo>
                <a:lnTo>
                  <a:pt x="620713" y="1418602"/>
                </a:lnTo>
                <a:lnTo>
                  <a:pt x="617855" y="1417019"/>
                </a:lnTo>
                <a:lnTo>
                  <a:pt x="615315" y="1415119"/>
                </a:lnTo>
                <a:lnTo>
                  <a:pt x="613093" y="1413219"/>
                </a:lnTo>
                <a:lnTo>
                  <a:pt x="610870" y="1410686"/>
                </a:lnTo>
                <a:lnTo>
                  <a:pt x="608965" y="1408154"/>
                </a:lnTo>
                <a:lnTo>
                  <a:pt x="607378" y="1405304"/>
                </a:lnTo>
                <a:lnTo>
                  <a:pt x="606108" y="1402771"/>
                </a:lnTo>
                <a:lnTo>
                  <a:pt x="605155" y="1399605"/>
                </a:lnTo>
                <a:lnTo>
                  <a:pt x="603885" y="1396439"/>
                </a:lnTo>
                <a:lnTo>
                  <a:pt x="603568" y="1393273"/>
                </a:lnTo>
                <a:lnTo>
                  <a:pt x="603250" y="1389790"/>
                </a:lnTo>
                <a:lnTo>
                  <a:pt x="603250" y="1002891"/>
                </a:lnTo>
                <a:lnTo>
                  <a:pt x="603568" y="999725"/>
                </a:lnTo>
                <a:lnTo>
                  <a:pt x="603885" y="996242"/>
                </a:lnTo>
                <a:lnTo>
                  <a:pt x="605155" y="993076"/>
                </a:lnTo>
                <a:lnTo>
                  <a:pt x="606108" y="990226"/>
                </a:lnTo>
                <a:lnTo>
                  <a:pt x="607378" y="987377"/>
                </a:lnTo>
                <a:lnTo>
                  <a:pt x="608965" y="984844"/>
                </a:lnTo>
                <a:lnTo>
                  <a:pt x="610870" y="982311"/>
                </a:lnTo>
                <a:lnTo>
                  <a:pt x="613093" y="979778"/>
                </a:lnTo>
                <a:lnTo>
                  <a:pt x="615315" y="977878"/>
                </a:lnTo>
                <a:lnTo>
                  <a:pt x="617855" y="975662"/>
                </a:lnTo>
                <a:lnTo>
                  <a:pt x="620713" y="974396"/>
                </a:lnTo>
                <a:lnTo>
                  <a:pt x="623570" y="972813"/>
                </a:lnTo>
                <a:lnTo>
                  <a:pt x="626745" y="971546"/>
                </a:lnTo>
                <a:lnTo>
                  <a:pt x="629920" y="970913"/>
                </a:lnTo>
                <a:lnTo>
                  <a:pt x="632777" y="970596"/>
                </a:lnTo>
                <a:lnTo>
                  <a:pt x="636270" y="969963"/>
                </a:lnTo>
                <a:close/>
                <a:moveTo>
                  <a:pt x="1027781" y="749300"/>
                </a:moveTo>
                <a:lnTo>
                  <a:pt x="1031278" y="749300"/>
                </a:lnTo>
                <a:lnTo>
                  <a:pt x="1236940" y="749300"/>
                </a:lnTo>
                <a:lnTo>
                  <a:pt x="1240437" y="749300"/>
                </a:lnTo>
                <a:lnTo>
                  <a:pt x="1243616" y="750251"/>
                </a:lnTo>
                <a:lnTo>
                  <a:pt x="1246476" y="750885"/>
                </a:lnTo>
                <a:lnTo>
                  <a:pt x="1249655" y="751837"/>
                </a:lnTo>
                <a:lnTo>
                  <a:pt x="1252516" y="753105"/>
                </a:lnTo>
                <a:lnTo>
                  <a:pt x="1255377" y="755007"/>
                </a:lnTo>
                <a:lnTo>
                  <a:pt x="1257920" y="756592"/>
                </a:lnTo>
                <a:lnTo>
                  <a:pt x="1260145" y="758812"/>
                </a:lnTo>
                <a:lnTo>
                  <a:pt x="1262370" y="761348"/>
                </a:lnTo>
                <a:lnTo>
                  <a:pt x="1264595" y="763567"/>
                </a:lnTo>
                <a:lnTo>
                  <a:pt x="1265867" y="766421"/>
                </a:lnTo>
                <a:lnTo>
                  <a:pt x="1267138" y="769274"/>
                </a:lnTo>
                <a:lnTo>
                  <a:pt x="1268410" y="772445"/>
                </a:lnTo>
                <a:lnTo>
                  <a:pt x="1269363" y="775615"/>
                </a:lnTo>
                <a:lnTo>
                  <a:pt x="1269681" y="778786"/>
                </a:lnTo>
                <a:lnTo>
                  <a:pt x="1269999" y="782273"/>
                </a:lnTo>
                <a:lnTo>
                  <a:pt x="1269999" y="1389744"/>
                </a:lnTo>
                <a:lnTo>
                  <a:pt x="1269681" y="1393231"/>
                </a:lnTo>
                <a:lnTo>
                  <a:pt x="1269363" y="1396402"/>
                </a:lnTo>
                <a:lnTo>
                  <a:pt x="1268410" y="1399572"/>
                </a:lnTo>
                <a:lnTo>
                  <a:pt x="1267138" y="1402743"/>
                </a:lnTo>
                <a:lnTo>
                  <a:pt x="1265867" y="1405279"/>
                </a:lnTo>
                <a:lnTo>
                  <a:pt x="1264595" y="1408133"/>
                </a:lnTo>
                <a:lnTo>
                  <a:pt x="1262370" y="1410669"/>
                </a:lnTo>
                <a:lnTo>
                  <a:pt x="1260145" y="1413206"/>
                </a:lnTo>
                <a:lnTo>
                  <a:pt x="1257920" y="1415108"/>
                </a:lnTo>
                <a:lnTo>
                  <a:pt x="1255377" y="1417010"/>
                </a:lnTo>
                <a:lnTo>
                  <a:pt x="1252516" y="1418595"/>
                </a:lnTo>
                <a:lnTo>
                  <a:pt x="1249655" y="1420181"/>
                </a:lnTo>
                <a:lnTo>
                  <a:pt x="1246476" y="1421132"/>
                </a:lnTo>
                <a:lnTo>
                  <a:pt x="1243616" y="1421766"/>
                </a:lnTo>
                <a:lnTo>
                  <a:pt x="1240437" y="1422400"/>
                </a:lnTo>
                <a:lnTo>
                  <a:pt x="1236940" y="1422400"/>
                </a:lnTo>
                <a:lnTo>
                  <a:pt x="1031278" y="1422400"/>
                </a:lnTo>
                <a:lnTo>
                  <a:pt x="1027781" y="1422400"/>
                </a:lnTo>
                <a:lnTo>
                  <a:pt x="1024602" y="1421766"/>
                </a:lnTo>
                <a:lnTo>
                  <a:pt x="1021424" y="1421132"/>
                </a:lnTo>
                <a:lnTo>
                  <a:pt x="1018245" y="1420181"/>
                </a:lnTo>
                <a:lnTo>
                  <a:pt x="1015384" y="1418595"/>
                </a:lnTo>
                <a:lnTo>
                  <a:pt x="1012841" y="1417010"/>
                </a:lnTo>
                <a:lnTo>
                  <a:pt x="1010298" y="1415108"/>
                </a:lnTo>
                <a:lnTo>
                  <a:pt x="1007755" y="1413206"/>
                </a:lnTo>
                <a:lnTo>
                  <a:pt x="1005848" y="1410669"/>
                </a:lnTo>
                <a:lnTo>
                  <a:pt x="1003941" y="1408133"/>
                </a:lnTo>
                <a:lnTo>
                  <a:pt x="1002351" y="1405279"/>
                </a:lnTo>
                <a:lnTo>
                  <a:pt x="1000762" y="1402743"/>
                </a:lnTo>
                <a:lnTo>
                  <a:pt x="999808" y="1399572"/>
                </a:lnTo>
                <a:lnTo>
                  <a:pt x="999173" y="1396402"/>
                </a:lnTo>
                <a:lnTo>
                  <a:pt x="998537" y="1393231"/>
                </a:lnTo>
                <a:lnTo>
                  <a:pt x="998537" y="1389744"/>
                </a:lnTo>
                <a:lnTo>
                  <a:pt x="998537" y="782273"/>
                </a:lnTo>
                <a:lnTo>
                  <a:pt x="998537" y="778786"/>
                </a:lnTo>
                <a:lnTo>
                  <a:pt x="999173" y="775615"/>
                </a:lnTo>
                <a:lnTo>
                  <a:pt x="999808" y="772445"/>
                </a:lnTo>
                <a:lnTo>
                  <a:pt x="1000762" y="769274"/>
                </a:lnTo>
                <a:lnTo>
                  <a:pt x="1002351" y="766421"/>
                </a:lnTo>
                <a:lnTo>
                  <a:pt x="1003941" y="763567"/>
                </a:lnTo>
                <a:lnTo>
                  <a:pt x="1005848" y="761348"/>
                </a:lnTo>
                <a:lnTo>
                  <a:pt x="1007755" y="758812"/>
                </a:lnTo>
                <a:lnTo>
                  <a:pt x="1010298" y="756592"/>
                </a:lnTo>
                <a:lnTo>
                  <a:pt x="1012841" y="755007"/>
                </a:lnTo>
                <a:lnTo>
                  <a:pt x="1015384" y="753105"/>
                </a:lnTo>
                <a:lnTo>
                  <a:pt x="1018245" y="751837"/>
                </a:lnTo>
                <a:lnTo>
                  <a:pt x="1021424" y="750885"/>
                </a:lnTo>
                <a:lnTo>
                  <a:pt x="1024602" y="750251"/>
                </a:lnTo>
                <a:lnTo>
                  <a:pt x="1027781" y="749300"/>
                </a:lnTo>
                <a:close/>
                <a:moveTo>
                  <a:pt x="2147065" y="665163"/>
                </a:moveTo>
                <a:lnTo>
                  <a:pt x="2154052" y="665163"/>
                </a:lnTo>
                <a:lnTo>
                  <a:pt x="2161038" y="665163"/>
                </a:lnTo>
                <a:lnTo>
                  <a:pt x="2168025" y="665798"/>
                </a:lnTo>
                <a:lnTo>
                  <a:pt x="2175011" y="666432"/>
                </a:lnTo>
                <a:lnTo>
                  <a:pt x="2181680" y="667702"/>
                </a:lnTo>
                <a:lnTo>
                  <a:pt x="2188349" y="669288"/>
                </a:lnTo>
                <a:lnTo>
                  <a:pt x="2194700" y="670875"/>
                </a:lnTo>
                <a:lnTo>
                  <a:pt x="2201369" y="673413"/>
                </a:lnTo>
                <a:lnTo>
                  <a:pt x="2207085" y="675952"/>
                </a:lnTo>
                <a:lnTo>
                  <a:pt x="2213437" y="678173"/>
                </a:lnTo>
                <a:lnTo>
                  <a:pt x="2219471" y="681346"/>
                </a:lnTo>
                <a:lnTo>
                  <a:pt x="2224869" y="684519"/>
                </a:lnTo>
                <a:lnTo>
                  <a:pt x="2230585" y="688327"/>
                </a:lnTo>
                <a:lnTo>
                  <a:pt x="2235666" y="692135"/>
                </a:lnTo>
                <a:lnTo>
                  <a:pt x="2241065" y="695943"/>
                </a:lnTo>
                <a:lnTo>
                  <a:pt x="2245829" y="700702"/>
                </a:lnTo>
                <a:lnTo>
                  <a:pt x="2250910" y="704828"/>
                </a:lnTo>
                <a:lnTo>
                  <a:pt x="2255356" y="709587"/>
                </a:lnTo>
                <a:lnTo>
                  <a:pt x="2259484" y="714347"/>
                </a:lnTo>
                <a:lnTo>
                  <a:pt x="2263612" y="719741"/>
                </a:lnTo>
                <a:lnTo>
                  <a:pt x="2267423" y="724819"/>
                </a:lnTo>
                <a:lnTo>
                  <a:pt x="2270916" y="730530"/>
                </a:lnTo>
                <a:lnTo>
                  <a:pt x="2274092" y="736559"/>
                </a:lnTo>
                <a:lnTo>
                  <a:pt x="2277268" y="742271"/>
                </a:lnTo>
                <a:lnTo>
                  <a:pt x="2280126" y="748300"/>
                </a:lnTo>
                <a:lnTo>
                  <a:pt x="2282666" y="754646"/>
                </a:lnTo>
                <a:lnTo>
                  <a:pt x="2284572" y="760992"/>
                </a:lnTo>
                <a:lnTo>
                  <a:pt x="2286477" y="767021"/>
                </a:lnTo>
                <a:lnTo>
                  <a:pt x="2287747" y="773685"/>
                </a:lnTo>
                <a:lnTo>
                  <a:pt x="2289018" y="780349"/>
                </a:lnTo>
                <a:lnTo>
                  <a:pt x="2289970" y="787330"/>
                </a:lnTo>
                <a:lnTo>
                  <a:pt x="2290605" y="794311"/>
                </a:lnTo>
                <a:lnTo>
                  <a:pt x="2290605" y="801292"/>
                </a:lnTo>
                <a:lnTo>
                  <a:pt x="2290605" y="1286150"/>
                </a:lnTo>
                <a:lnTo>
                  <a:pt x="2884137" y="1353738"/>
                </a:lnTo>
                <a:lnTo>
                  <a:pt x="2890488" y="1354055"/>
                </a:lnTo>
                <a:lnTo>
                  <a:pt x="2898110" y="1354372"/>
                </a:lnTo>
                <a:lnTo>
                  <a:pt x="2905732" y="1355007"/>
                </a:lnTo>
                <a:lnTo>
                  <a:pt x="2913353" y="1355642"/>
                </a:lnTo>
                <a:lnTo>
                  <a:pt x="2920657" y="1357228"/>
                </a:lnTo>
                <a:lnTo>
                  <a:pt x="2927644" y="1358815"/>
                </a:lnTo>
                <a:lnTo>
                  <a:pt x="2934948" y="1361036"/>
                </a:lnTo>
                <a:lnTo>
                  <a:pt x="2941934" y="1362940"/>
                </a:lnTo>
                <a:lnTo>
                  <a:pt x="2948603" y="1365796"/>
                </a:lnTo>
                <a:lnTo>
                  <a:pt x="2955272" y="1368969"/>
                </a:lnTo>
                <a:lnTo>
                  <a:pt x="2961941" y="1372142"/>
                </a:lnTo>
                <a:lnTo>
                  <a:pt x="2968292" y="1375633"/>
                </a:lnTo>
                <a:lnTo>
                  <a:pt x="2974008" y="1379758"/>
                </a:lnTo>
                <a:lnTo>
                  <a:pt x="2980042" y="1383883"/>
                </a:lnTo>
                <a:lnTo>
                  <a:pt x="2985758" y="1388008"/>
                </a:lnTo>
                <a:lnTo>
                  <a:pt x="2990839" y="1393085"/>
                </a:lnTo>
                <a:lnTo>
                  <a:pt x="2996238" y="1397845"/>
                </a:lnTo>
                <a:lnTo>
                  <a:pt x="3001319" y="1403239"/>
                </a:lnTo>
                <a:lnTo>
                  <a:pt x="3005765" y="1408316"/>
                </a:lnTo>
                <a:lnTo>
                  <a:pt x="3010529" y="1414345"/>
                </a:lnTo>
                <a:lnTo>
                  <a:pt x="3014657" y="1419739"/>
                </a:lnTo>
                <a:lnTo>
                  <a:pt x="3018468" y="1426086"/>
                </a:lnTo>
                <a:lnTo>
                  <a:pt x="3021961" y="1432432"/>
                </a:lnTo>
                <a:lnTo>
                  <a:pt x="3025454" y="1438778"/>
                </a:lnTo>
                <a:lnTo>
                  <a:pt x="3028312" y="1445125"/>
                </a:lnTo>
                <a:lnTo>
                  <a:pt x="3030853" y="1452106"/>
                </a:lnTo>
                <a:lnTo>
                  <a:pt x="3033393" y="1459087"/>
                </a:lnTo>
                <a:lnTo>
                  <a:pt x="3035616" y="1466067"/>
                </a:lnTo>
                <a:lnTo>
                  <a:pt x="3036887" y="1473366"/>
                </a:lnTo>
                <a:lnTo>
                  <a:pt x="3038474" y="1480664"/>
                </a:lnTo>
                <a:lnTo>
                  <a:pt x="3039427" y="1488280"/>
                </a:lnTo>
                <a:lnTo>
                  <a:pt x="3040062" y="1495895"/>
                </a:lnTo>
                <a:lnTo>
                  <a:pt x="3040062" y="1503511"/>
                </a:lnTo>
                <a:lnTo>
                  <a:pt x="3040062" y="2154008"/>
                </a:lnTo>
                <a:lnTo>
                  <a:pt x="3040062" y="2161623"/>
                </a:lnTo>
                <a:lnTo>
                  <a:pt x="3039427" y="2169556"/>
                </a:lnTo>
                <a:lnTo>
                  <a:pt x="3038474" y="2177172"/>
                </a:lnTo>
                <a:lnTo>
                  <a:pt x="3036887" y="2184470"/>
                </a:lnTo>
                <a:lnTo>
                  <a:pt x="3035616" y="2191451"/>
                </a:lnTo>
                <a:lnTo>
                  <a:pt x="3033393" y="2198749"/>
                </a:lnTo>
                <a:lnTo>
                  <a:pt x="3030853" y="2205730"/>
                </a:lnTo>
                <a:lnTo>
                  <a:pt x="3028312" y="2212394"/>
                </a:lnTo>
                <a:lnTo>
                  <a:pt x="3025454" y="2219057"/>
                </a:lnTo>
                <a:lnTo>
                  <a:pt x="3021961" y="2225404"/>
                </a:lnTo>
                <a:lnTo>
                  <a:pt x="3018468" y="2231433"/>
                </a:lnTo>
                <a:lnTo>
                  <a:pt x="3014657" y="2237779"/>
                </a:lnTo>
                <a:lnTo>
                  <a:pt x="3010529" y="2243808"/>
                </a:lnTo>
                <a:lnTo>
                  <a:pt x="3005765" y="2249202"/>
                </a:lnTo>
                <a:lnTo>
                  <a:pt x="3001319" y="2254597"/>
                </a:lnTo>
                <a:lnTo>
                  <a:pt x="2996238" y="2259674"/>
                </a:lnTo>
                <a:lnTo>
                  <a:pt x="2990839" y="2264433"/>
                </a:lnTo>
                <a:lnTo>
                  <a:pt x="2985758" y="2269510"/>
                </a:lnTo>
                <a:lnTo>
                  <a:pt x="2980042" y="2273953"/>
                </a:lnTo>
                <a:lnTo>
                  <a:pt x="2974008" y="2278078"/>
                </a:lnTo>
                <a:lnTo>
                  <a:pt x="2968292" y="2281886"/>
                </a:lnTo>
                <a:lnTo>
                  <a:pt x="2961941" y="2285376"/>
                </a:lnTo>
                <a:lnTo>
                  <a:pt x="2955272" y="2288867"/>
                </a:lnTo>
                <a:lnTo>
                  <a:pt x="2948603" y="2291723"/>
                </a:lnTo>
                <a:lnTo>
                  <a:pt x="2941934" y="2294578"/>
                </a:lnTo>
                <a:lnTo>
                  <a:pt x="2934948" y="2297117"/>
                </a:lnTo>
                <a:lnTo>
                  <a:pt x="2927644" y="2298703"/>
                </a:lnTo>
                <a:lnTo>
                  <a:pt x="2920657" y="2300607"/>
                </a:lnTo>
                <a:lnTo>
                  <a:pt x="2913353" y="2301877"/>
                </a:lnTo>
                <a:lnTo>
                  <a:pt x="2905732" y="2302829"/>
                </a:lnTo>
                <a:lnTo>
                  <a:pt x="2898110" y="2303146"/>
                </a:lnTo>
                <a:lnTo>
                  <a:pt x="2890488" y="2303463"/>
                </a:lnTo>
                <a:lnTo>
                  <a:pt x="2177552" y="2303463"/>
                </a:lnTo>
                <a:lnTo>
                  <a:pt x="2173423" y="2303146"/>
                </a:lnTo>
                <a:lnTo>
                  <a:pt x="2171200" y="2303146"/>
                </a:lnTo>
                <a:lnTo>
                  <a:pt x="2169613" y="2303146"/>
                </a:lnTo>
                <a:lnTo>
                  <a:pt x="2162944" y="2303146"/>
                </a:lnTo>
                <a:lnTo>
                  <a:pt x="2156275" y="2303146"/>
                </a:lnTo>
                <a:lnTo>
                  <a:pt x="2149924" y="2302511"/>
                </a:lnTo>
                <a:lnTo>
                  <a:pt x="2143572" y="2301559"/>
                </a:lnTo>
                <a:lnTo>
                  <a:pt x="2137538" y="2300607"/>
                </a:lnTo>
                <a:lnTo>
                  <a:pt x="2131187" y="2298703"/>
                </a:lnTo>
                <a:lnTo>
                  <a:pt x="2125153" y="2297117"/>
                </a:lnTo>
                <a:lnTo>
                  <a:pt x="2119437" y="2294896"/>
                </a:lnTo>
                <a:lnTo>
                  <a:pt x="2113403" y="2292040"/>
                </a:lnTo>
                <a:lnTo>
                  <a:pt x="2107370" y="2289501"/>
                </a:lnTo>
                <a:lnTo>
                  <a:pt x="2101971" y="2286645"/>
                </a:lnTo>
                <a:lnTo>
                  <a:pt x="2096572" y="2283155"/>
                </a:lnTo>
                <a:lnTo>
                  <a:pt x="2091491" y="2279665"/>
                </a:lnTo>
                <a:lnTo>
                  <a:pt x="2086093" y="2275222"/>
                </a:lnTo>
                <a:lnTo>
                  <a:pt x="2081329" y="2271097"/>
                </a:lnTo>
                <a:lnTo>
                  <a:pt x="2076883" y="2266972"/>
                </a:lnTo>
                <a:lnTo>
                  <a:pt x="1560520" y="1751334"/>
                </a:lnTo>
                <a:lnTo>
                  <a:pt x="1556074" y="1746574"/>
                </a:lnTo>
                <a:lnTo>
                  <a:pt x="1552263" y="1741815"/>
                </a:lnTo>
                <a:lnTo>
                  <a:pt x="1548135" y="1737055"/>
                </a:lnTo>
                <a:lnTo>
                  <a:pt x="1544642" y="1731661"/>
                </a:lnTo>
                <a:lnTo>
                  <a:pt x="1541466" y="1726583"/>
                </a:lnTo>
                <a:lnTo>
                  <a:pt x="1538291" y="1720872"/>
                </a:lnTo>
                <a:lnTo>
                  <a:pt x="1535432" y="1715477"/>
                </a:lnTo>
                <a:lnTo>
                  <a:pt x="1532892" y="1709766"/>
                </a:lnTo>
                <a:lnTo>
                  <a:pt x="1530987" y="1704054"/>
                </a:lnTo>
                <a:lnTo>
                  <a:pt x="1529081" y="1698342"/>
                </a:lnTo>
                <a:lnTo>
                  <a:pt x="1527493" y="1692631"/>
                </a:lnTo>
                <a:lnTo>
                  <a:pt x="1526223" y="1686919"/>
                </a:lnTo>
                <a:lnTo>
                  <a:pt x="1525270" y="1680890"/>
                </a:lnTo>
                <a:lnTo>
                  <a:pt x="1524635" y="1674544"/>
                </a:lnTo>
                <a:lnTo>
                  <a:pt x="1524000" y="1668515"/>
                </a:lnTo>
                <a:lnTo>
                  <a:pt x="1524000" y="1662803"/>
                </a:lnTo>
                <a:lnTo>
                  <a:pt x="1524000" y="1656774"/>
                </a:lnTo>
                <a:lnTo>
                  <a:pt x="1524635" y="1650428"/>
                </a:lnTo>
                <a:lnTo>
                  <a:pt x="1525270" y="1644716"/>
                </a:lnTo>
                <a:lnTo>
                  <a:pt x="1526223" y="1638687"/>
                </a:lnTo>
                <a:lnTo>
                  <a:pt x="1527493" y="1632658"/>
                </a:lnTo>
                <a:lnTo>
                  <a:pt x="1529081" y="1626946"/>
                </a:lnTo>
                <a:lnTo>
                  <a:pt x="1530987" y="1621235"/>
                </a:lnTo>
                <a:lnTo>
                  <a:pt x="1532892" y="1615523"/>
                </a:lnTo>
                <a:lnTo>
                  <a:pt x="1535432" y="1609811"/>
                </a:lnTo>
                <a:lnTo>
                  <a:pt x="1538291" y="1604417"/>
                </a:lnTo>
                <a:lnTo>
                  <a:pt x="1541466" y="1599023"/>
                </a:lnTo>
                <a:lnTo>
                  <a:pt x="1544642" y="1593628"/>
                </a:lnTo>
                <a:lnTo>
                  <a:pt x="1548135" y="1588551"/>
                </a:lnTo>
                <a:lnTo>
                  <a:pt x="1552263" y="1583474"/>
                </a:lnTo>
                <a:lnTo>
                  <a:pt x="1556074" y="1578714"/>
                </a:lnTo>
                <a:lnTo>
                  <a:pt x="1560520" y="1574272"/>
                </a:lnTo>
                <a:lnTo>
                  <a:pt x="1564966" y="1569830"/>
                </a:lnTo>
                <a:lnTo>
                  <a:pt x="1570047" y="1565705"/>
                </a:lnTo>
                <a:lnTo>
                  <a:pt x="1574811" y="1561897"/>
                </a:lnTo>
                <a:lnTo>
                  <a:pt x="1579574" y="1558406"/>
                </a:lnTo>
                <a:lnTo>
                  <a:pt x="1584973" y="1554916"/>
                </a:lnTo>
                <a:lnTo>
                  <a:pt x="1590054" y="1552060"/>
                </a:lnTo>
                <a:lnTo>
                  <a:pt x="1595770" y="1549521"/>
                </a:lnTo>
                <a:lnTo>
                  <a:pt x="1601486" y="1546666"/>
                </a:lnTo>
                <a:lnTo>
                  <a:pt x="1606885" y="1544444"/>
                </a:lnTo>
                <a:lnTo>
                  <a:pt x="1612919" y="1542858"/>
                </a:lnTo>
                <a:lnTo>
                  <a:pt x="1618635" y="1540954"/>
                </a:lnTo>
                <a:lnTo>
                  <a:pt x="1624669" y="1539685"/>
                </a:lnTo>
                <a:lnTo>
                  <a:pt x="1630702" y="1538733"/>
                </a:lnTo>
                <a:lnTo>
                  <a:pt x="1637054" y="1538098"/>
                </a:lnTo>
                <a:lnTo>
                  <a:pt x="1642770" y="1537463"/>
                </a:lnTo>
                <a:lnTo>
                  <a:pt x="1649121" y="1537146"/>
                </a:lnTo>
                <a:lnTo>
                  <a:pt x="1655473" y="1537463"/>
                </a:lnTo>
                <a:lnTo>
                  <a:pt x="1661824" y="1538098"/>
                </a:lnTo>
                <a:lnTo>
                  <a:pt x="1667858" y="1538733"/>
                </a:lnTo>
                <a:lnTo>
                  <a:pt x="1673891" y="1539685"/>
                </a:lnTo>
                <a:lnTo>
                  <a:pt x="1679925" y="1540954"/>
                </a:lnTo>
                <a:lnTo>
                  <a:pt x="1685641" y="1542858"/>
                </a:lnTo>
                <a:lnTo>
                  <a:pt x="1691675" y="1544444"/>
                </a:lnTo>
                <a:lnTo>
                  <a:pt x="1697391" y="1546666"/>
                </a:lnTo>
                <a:lnTo>
                  <a:pt x="1702790" y="1549521"/>
                </a:lnTo>
                <a:lnTo>
                  <a:pt x="1708506" y="1552060"/>
                </a:lnTo>
                <a:lnTo>
                  <a:pt x="1713587" y="1554916"/>
                </a:lnTo>
                <a:lnTo>
                  <a:pt x="1718986" y="1558406"/>
                </a:lnTo>
                <a:lnTo>
                  <a:pt x="1723749" y="1561897"/>
                </a:lnTo>
                <a:lnTo>
                  <a:pt x="1728513" y="1565705"/>
                </a:lnTo>
                <a:lnTo>
                  <a:pt x="1733594" y="1569830"/>
                </a:lnTo>
                <a:lnTo>
                  <a:pt x="1738040" y="1574272"/>
                </a:lnTo>
                <a:lnTo>
                  <a:pt x="2017816" y="1853827"/>
                </a:lnTo>
                <a:lnTo>
                  <a:pt x="2017816" y="801292"/>
                </a:lnTo>
                <a:lnTo>
                  <a:pt x="2018133" y="794311"/>
                </a:lnTo>
                <a:lnTo>
                  <a:pt x="2018451" y="787330"/>
                </a:lnTo>
                <a:lnTo>
                  <a:pt x="2019404" y="780349"/>
                </a:lnTo>
                <a:lnTo>
                  <a:pt x="2020674" y="773685"/>
                </a:lnTo>
                <a:lnTo>
                  <a:pt x="2021944" y="767021"/>
                </a:lnTo>
                <a:lnTo>
                  <a:pt x="2024167" y="760992"/>
                </a:lnTo>
                <a:lnTo>
                  <a:pt x="2026073" y="754646"/>
                </a:lnTo>
                <a:lnTo>
                  <a:pt x="2028613" y="748300"/>
                </a:lnTo>
                <a:lnTo>
                  <a:pt x="2031471" y="742271"/>
                </a:lnTo>
                <a:lnTo>
                  <a:pt x="2034329" y="736559"/>
                </a:lnTo>
                <a:lnTo>
                  <a:pt x="2037823" y="730530"/>
                </a:lnTo>
                <a:lnTo>
                  <a:pt x="2040998" y="724819"/>
                </a:lnTo>
                <a:lnTo>
                  <a:pt x="2045127" y="719741"/>
                </a:lnTo>
                <a:lnTo>
                  <a:pt x="2048937" y="714347"/>
                </a:lnTo>
                <a:lnTo>
                  <a:pt x="2053383" y="709587"/>
                </a:lnTo>
                <a:lnTo>
                  <a:pt x="2057829" y="704828"/>
                </a:lnTo>
                <a:lnTo>
                  <a:pt x="2062275" y="700702"/>
                </a:lnTo>
                <a:lnTo>
                  <a:pt x="2067674" y="695943"/>
                </a:lnTo>
                <a:lnTo>
                  <a:pt x="2072437" y="692135"/>
                </a:lnTo>
                <a:lnTo>
                  <a:pt x="2078154" y="688327"/>
                </a:lnTo>
                <a:lnTo>
                  <a:pt x="2083552" y="684519"/>
                </a:lnTo>
                <a:lnTo>
                  <a:pt x="2089268" y="681346"/>
                </a:lnTo>
                <a:lnTo>
                  <a:pt x="2095302" y="678173"/>
                </a:lnTo>
                <a:lnTo>
                  <a:pt x="2101018" y="675952"/>
                </a:lnTo>
                <a:lnTo>
                  <a:pt x="2107370" y="673413"/>
                </a:lnTo>
                <a:lnTo>
                  <a:pt x="2113721" y="670875"/>
                </a:lnTo>
                <a:lnTo>
                  <a:pt x="2120390" y="669288"/>
                </a:lnTo>
                <a:lnTo>
                  <a:pt x="2127059" y="667702"/>
                </a:lnTo>
                <a:lnTo>
                  <a:pt x="2133728" y="666432"/>
                </a:lnTo>
                <a:lnTo>
                  <a:pt x="2140079" y="665798"/>
                </a:lnTo>
                <a:lnTo>
                  <a:pt x="2147065" y="665163"/>
                </a:lnTo>
                <a:close/>
                <a:moveTo>
                  <a:pt x="1426690" y="484188"/>
                </a:moveTo>
                <a:lnTo>
                  <a:pt x="1631151" y="484188"/>
                </a:lnTo>
                <a:lnTo>
                  <a:pt x="1634627" y="484505"/>
                </a:lnTo>
                <a:lnTo>
                  <a:pt x="1637787" y="484822"/>
                </a:lnTo>
                <a:lnTo>
                  <a:pt x="1640947" y="485773"/>
                </a:lnTo>
                <a:lnTo>
                  <a:pt x="1644107" y="486725"/>
                </a:lnTo>
                <a:lnTo>
                  <a:pt x="1646635" y="488310"/>
                </a:lnTo>
                <a:lnTo>
                  <a:pt x="1649479" y="489895"/>
                </a:lnTo>
                <a:lnTo>
                  <a:pt x="1652008" y="491798"/>
                </a:lnTo>
                <a:lnTo>
                  <a:pt x="1654536" y="493700"/>
                </a:lnTo>
                <a:lnTo>
                  <a:pt x="1656432" y="496237"/>
                </a:lnTo>
                <a:lnTo>
                  <a:pt x="1658328" y="498773"/>
                </a:lnTo>
                <a:lnTo>
                  <a:pt x="1659908" y="501310"/>
                </a:lnTo>
                <a:lnTo>
                  <a:pt x="1661488" y="504164"/>
                </a:lnTo>
                <a:lnTo>
                  <a:pt x="1662436" y="507334"/>
                </a:lnTo>
                <a:lnTo>
                  <a:pt x="1663068" y="510505"/>
                </a:lnTo>
                <a:lnTo>
                  <a:pt x="1663700" y="513676"/>
                </a:lnTo>
                <a:lnTo>
                  <a:pt x="1663700" y="517164"/>
                </a:lnTo>
                <a:lnTo>
                  <a:pt x="1663700" y="1389743"/>
                </a:lnTo>
                <a:lnTo>
                  <a:pt x="1663700" y="1393231"/>
                </a:lnTo>
                <a:lnTo>
                  <a:pt x="1663068" y="1396401"/>
                </a:lnTo>
                <a:lnTo>
                  <a:pt x="1662436" y="1399572"/>
                </a:lnTo>
                <a:lnTo>
                  <a:pt x="1661488" y="1402743"/>
                </a:lnTo>
                <a:lnTo>
                  <a:pt x="1659908" y="1405279"/>
                </a:lnTo>
                <a:lnTo>
                  <a:pt x="1658328" y="1408133"/>
                </a:lnTo>
                <a:lnTo>
                  <a:pt x="1656432" y="1410669"/>
                </a:lnTo>
                <a:lnTo>
                  <a:pt x="1654536" y="1413206"/>
                </a:lnTo>
                <a:lnTo>
                  <a:pt x="1652008" y="1415108"/>
                </a:lnTo>
                <a:lnTo>
                  <a:pt x="1649479" y="1417011"/>
                </a:lnTo>
                <a:lnTo>
                  <a:pt x="1646635" y="1418596"/>
                </a:lnTo>
                <a:lnTo>
                  <a:pt x="1644107" y="1420182"/>
                </a:lnTo>
                <a:lnTo>
                  <a:pt x="1640947" y="1421133"/>
                </a:lnTo>
                <a:lnTo>
                  <a:pt x="1637787" y="1421767"/>
                </a:lnTo>
                <a:lnTo>
                  <a:pt x="1634627" y="1422401"/>
                </a:lnTo>
                <a:lnTo>
                  <a:pt x="1631151" y="1422401"/>
                </a:lnTo>
                <a:lnTo>
                  <a:pt x="1426690" y="1422401"/>
                </a:lnTo>
                <a:lnTo>
                  <a:pt x="1423214" y="1422401"/>
                </a:lnTo>
                <a:lnTo>
                  <a:pt x="1420054" y="1421767"/>
                </a:lnTo>
                <a:lnTo>
                  <a:pt x="1416894" y="1421133"/>
                </a:lnTo>
                <a:lnTo>
                  <a:pt x="1413734" y="1420182"/>
                </a:lnTo>
                <a:lnTo>
                  <a:pt x="1411206" y="1418596"/>
                </a:lnTo>
                <a:lnTo>
                  <a:pt x="1408362" y="1417011"/>
                </a:lnTo>
                <a:lnTo>
                  <a:pt x="1405834" y="1415108"/>
                </a:lnTo>
                <a:lnTo>
                  <a:pt x="1403622" y="1413206"/>
                </a:lnTo>
                <a:lnTo>
                  <a:pt x="1401409" y="1410669"/>
                </a:lnTo>
                <a:lnTo>
                  <a:pt x="1399513" y="1408133"/>
                </a:lnTo>
                <a:lnTo>
                  <a:pt x="1397933" y="1405279"/>
                </a:lnTo>
                <a:lnTo>
                  <a:pt x="1396669" y="1402743"/>
                </a:lnTo>
                <a:lnTo>
                  <a:pt x="1395405" y="1399572"/>
                </a:lnTo>
                <a:lnTo>
                  <a:pt x="1394457" y="1396401"/>
                </a:lnTo>
                <a:lnTo>
                  <a:pt x="1394141" y="1393231"/>
                </a:lnTo>
                <a:lnTo>
                  <a:pt x="1393825" y="1389743"/>
                </a:lnTo>
                <a:lnTo>
                  <a:pt x="1393825" y="517164"/>
                </a:lnTo>
                <a:lnTo>
                  <a:pt x="1394141" y="513676"/>
                </a:lnTo>
                <a:lnTo>
                  <a:pt x="1394457" y="510505"/>
                </a:lnTo>
                <a:lnTo>
                  <a:pt x="1395405" y="507334"/>
                </a:lnTo>
                <a:lnTo>
                  <a:pt x="1396669" y="504164"/>
                </a:lnTo>
                <a:lnTo>
                  <a:pt x="1397933" y="501310"/>
                </a:lnTo>
                <a:lnTo>
                  <a:pt x="1399513" y="498773"/>
                </a:lnTo>
                <a:lnTo>
                  <a:pt x="1401409" y="496237"/>
                </a:lnTo>
                <a:lnTo>
                  <a:pt x="1403622" y="493700"/>
                </a:lnTo>
                <a:lnTo>
                  <a:pt x="1405834" y="491798"/>
                </a:lnTo>
                <a:lnTo>
                  <a:pt x="1408362" y="489895"/>
                </a:lnTo>
                <a:lnTo>
                  <a:pt x="1411206" y="488310"/>
                </a:lnTo>
                <a:lnTo>
                  <a:pt x="1413734" y="486725"/>
                </a:lnTo>
                <a:lnTo>
                  <a:pt x="1416894" y="485773"/>
                </a:lnTo>
                <a:lnTo>
                  <a:pt x="1420054" y="484822"/>
                </a:lnTo>
                <a:lnTo>
                  <a:pt x="1423214" y="484505"/>
                </a:lnTo>
                <a:lnTo>
                  <a:pt x="1426690" y="484188"/>
                </a:lnTo>
                <a:close/>
                <a:moveTo>
                  <a:pt x="183794" y="0"/>
                </a:moveTo>
                <a:lnTo>
                  <a:pt x="193952" y="0"/>
                </a:lnTo>
                <a:lnTo>
                  <a:pt x="2827060" y="0"/>
                </a:lnTo>
                <a:lnTo>
                  <a:pt x="2837218" y="0"/>
                </a:lnTo>
                <a:lnTo>
                  <a:pt x="2847059" y="952"/>
                </a:lnTo>
                <a:lnTo>
                  <a:pt x="2856582" y="2539"/>
                </a:lnTo>
                <a:lnTo>
                  <a:pt x="2866105" y="4443"/>
                </a:lnTo>
                <a:lnTo>
                  <a:pt x="2875628" y="6982"/>
                </a:lnTo>
                <a:lnTo>
                  <a:pt x="2884516" y="10156"/>
                </a:lnTo>
                <a:lnTo>
                  <a:pt x="2893721" y="13964"/>
                </a:lnTo>
                <a:lnTo>
                  <a:pt x="2902292" y="17773"/>
                </a:lnTo>
                <a:lnTo>
                  <a:pt x="2911180" y="22851"/>
                </a:lnTo>
                <a:lnTo>
                  <a:pt x="2919433" y="27611"/>
                </a:lnTo>
                <a:lnTo>
                  <a:pt x="2927369" y="33324"/>
                </a:lnTo>
                <a:lnTo>
                  <a:pt x="2935623" y="39036"/>
                </a:lnTo>
                <a:lnTo>
                  <a:pt x="2942924" y="45384"/>
                </a:lnTo>
                <a:lnTo>
                  <a:pt x="2950225" y="52366"/>
                </a:lnTo>
                <a:lnTo>
                  <a:pt x="2957525" y="59665"/>
                </a:lnTo>
                <a:lnTo>
                  <a:pt x="2964192" y="67282"/>
                </a:lnTo>
                <a:lnTo>
                  <a:pt x="2970540" y="74899"/>
                </a:lnTo>
                <a:lnTo>
                  <a:pt x="2976571" y="83468"/>
                </a:lnTo>
                <a:lnTo>
                  <a:pt x="2982285" y="92037"/>
                </a:lnTo>
                <a:lnTo>
                  <a:pt x="2987682" y="101240"/>
                </a:lnTo>
                <a:lnTo>
                  <a:pt x="2992761" y="110444"/>
                </a:lnTo>
                <a:lnTo>
                  <a:pt x="2997522" y="119965"/>
                </a:lnTo>
                <a:lnTo>
                  <a:pt x="3001649" y="130121"/>
                </a:lnTo>
                <a:lnTo>
                  <a:pt x="3005458" y="140276"/>
                </a:lnTo>
                <a:lnTo>
                  <a:pt x="3008950" y="150749"/>
                </a:lnTo>
                <a:lnTo>
                  <a:pt x="3012124" y="161540"/>
                </a:lnTo>
                <a:lnTo>
                  <a:pt x="3014663" y="172330"/>
                </a:lnTo>
                <a:lnTo>
                  <a:pt x="3016885" y="183438"/>
                </a:lnTo>
                <a:lnTo>
                  <a:pt x="3018473" y="194546"/>
                </a:lnTo>
                <a:lnTo>
                  <a:pt x="3019742" y="205971"/>
                </a:lnTo>
                <a:lnTo>
                  <a:pt x="3020695" y="218031"/>
                </a:lnTo>
                <a:lnTo>
                  <a:pt x="3021012" y="229774"/>
                </a:lnTo>
                <a:lnTo>
                  <a:pt x="3021012" y="1276768"/>
                </a:lnTo>
                <a:lnTo>
                  <a:pt x="3013711" y="1272642"/>
                </a:lnTo>
                <a:lnTo>
                  <a:pt x="3006410" y="1268833"/>
                </a:lnTo>
                <a:lnTo>
                  <a:pt x="2999109" y="1265342"/>
                </a:lnTo>
                <a:lnTo>
                  <a:pt x="2991808" y="1262169"/>
                </a:lnTo>
                <a:lnTo>
                  <a:pt x="2983872" y="1258995"/>
                </a:lnTo>
                <a:lnTo>
                  <a:pt x="2976254" y="1256139"/>
                </a:lnTo>
                <a:lnTo>
                  <a:pt x="2968318" y="1253282"/>
                </a:lnTo>
                <a:lnTo>
                  <a:pt x="2960382" y="1251061"/>
                </a:lnTo>
                <a:lnTo>
                  <a:pt x="2952129" y="1248839"/>
                </a:lnTo>
                <a:lnTo>
                  <a:pt x="2944193" y="1247252"/>
                </a:lnTo>
                <a:lnTo>
                  <a:pt x="2935940" y="1245348"/>
                </a:lnTo>
                <a:lnTo>
                  <a:pt x="2927369" y="1244079"/>
                </a:lnTo>
                <a:lnTo>
                  <a:pt x="2919116" y="1242809"/>
                </a:lnTo>
                <a:lnTo>
                  <a:pt x="2910863" y="1242175"/>
                </a:lnTo>
                <a:lnTo>
                  <a:pt x="2901975" y="1241540"/>
                </a:lnTo>
                <a:lnTo>
                  <a:pt x="2893404" y="1241540"/>
                </a:lnTo>
                <a:lnTo>
                  <a:pt x="2646123" y="1213294"/>
                </a:lnTo>
                <a:lnTo>
                  <a:pt x="2646123" y="313876"/>
                </a:lnTo>
                <a:lnTo>
                  <a:pt x="374889" y="313876"/>
                </a:lnTo>
                <a:lnTo>
                  <a:pt x="374889" y="1959424"/>
                </a:lnTo>
                <a:lnTo>
                  <a:pt x="1610021" y="1959424"/>
                </a:lnTo>
                <a:lnTo>
                  <a:pt x="1923646" y="2273300"/>
                </a:lnTo>
                <a:lnTo>
                  <a:pt x="193952" y="2273300"/>
                </a:lnTo>
                <a:lnTo>
                  <a:pt x="183794" y="2273300"/>
                </a:lnTo>
                <a:lnTo>
                  <a:pt x="173953" y="2272348"/>
                </a:lnTo>
                <a:lnTo>
                  <a:pt x="164113" y="2270761"/>
                </a:lnTo>
                <a:lnTo>
                  <a:pt x="154908" y="2268857"/>
                </a:lnTo>
                <a:lnTo>
                  <a:pt x="145385" y="2266318"/>
                </a:lnTo>
                <a:lnTo>
                  <a:pt x="136496" y="2263144"/>
                </a:lnTo>
                <a:lnTo>
                  <a:pt x="127291" y="2259336"/>
                </a:lnTo>
                <a:lnTo>
                  <a:pt x="118720" y="2255528"/>
                </a:lnTo>
                <a:lnTo>
                  <a:pt x="109832" y="2250450"/>
                </a:lnTo>
                <a:lnTo>
                  <a:pt x="101579" y="2245689"/>
                </a:lnTo>
                <a:lnTo>
                  <a:pt x="93326" y="2240294"/>
                </a:lnTo>
                <a:lnTo>
                  <a:pt x="85390" y="2234264"/>
                </a:lnTo>
                <a:lnTo>
                  <a:pt x="77771" y="2227917"/>
                </a:lnTo>
                <a:lnTo>
                  <a:pt x="70470" y="2220935"/>
                </a:lnTo>
                <a:lnTo>
                  <a:pt x="63487" y="2213635"/>
                </a:lnTo>
                <a:lnTo>
                  <a:pt x="56821" y="2206018"/>
                </a:lnTo>
                <a:lnTo>
                  <a:pt x="50472" y="2198402"/>
                </a:lnTo>
                <a:lnTo>
                  <a:pt x="44441" y="2189833"/>
                </a:lnTo>
                <a:lnTo>
                  <a:pt x="38727" y="2181264"/>
                </a:lnTo>
                <a:lnTo>
                  <a:pt x="33013" y="2172060"/>
                </a:lnTo>
                <a:lnTo>
                  <a:pt x="28252" y="2162856"/>
                </a:lnTo>
                <a:lnTo>
                  <a:pt x="23490" y="2153335"/>
                </a:lnTo>
                <a:lnTo>
                  <a:pt x="19364" y="2143180"/>
                </a:lnTo>
                <a:lnTo>
                  <a:pt x="15237" y="2133024"/>
                </a:lnTo>
                <a:lnTo>
                  <a:pt x="11745" y="2122551"/>
                </a:lnTo>
                <a:lnTo>
                  <a:pt x="8888" y="2112078"/>
                </a:lnTo>
                <a:lnTo>
                  <a:pt x="6349" y="2100970"/>
                </a:lnTo>
                <a:lnTo>
                  <a:pt x="3809" y="2089862"/>
                </a:lnTo>
                <a:lnTo>
                  <a:pt x="2540" y="2078754"/>
                </a:lnTo>
                <a:lnTo>
                  <a:pt x="952" y="2067329"/>
                </a:lnTo>
                <a:lnTo>
                  <a:pt x="318" y="2055269"/>
                </a:lnTo>
                <a:lnTo>
                  <a:pt x="0" y="2043844"/>
                </a:lnTo>
                <a:lnTo>
                  <a:pt x="0" y="229774"/>
                </a:lnTo>
                <a:lnTo>
                  <a:pt x="318" y="218031"/>
                </a:lnTo>
                <a:lnTo>
                  <a:pt x="952" y="205971"/>
                </a:lnTo>
                <a:lnTo>
                  <a:pt x="2540" y="194546"/>
                </a:lnTo>
                <a:lnTo>
                  <a:pt x="3809" y="183438"/>
                </a:lnTo>
                <a:lnTo>
                  <a:pt x="6349" y="172330"/>
                </a:lnTo>
                <a:lnTo>
                  <a:pt x="8888" y="161540"/>
                </a:lnTo>
                <a:lnTo>
                  <a:pt x="11745" y="150749"/>
                </a:lnTo>
                <a:lnTo>
                  <a:pt x="15237" y="140276"/>
                </a:lnTo>
                <a:lnTo>
                  <a:pt x="19364" y="130121"/>
                </a:lnTo>
                <a:lnTo>
                  <a:pt x="23490" y="119965"/>
                </a:lnTo>
                <a:lnTo>
                  <a:pt x="28252" y="110444"/>
                </a:lnTo>
                <a:lnTo>
                  <a:pt x="33013" y="101240"/>
                </a:lnTo>
                <a:lnTo>
                  <a:pt x="38727" y="92037"/>
                </a:lnTo>
                <a:lnTo>
                  <a:pt x="44441" y="83468"/>
                </a:lnTo>
                <a:lnTo>
                  <a:pt x="50472" y="74899"/>
                </a:lnTo>
                <a:lnTo>
                  <a:pt x="56821" y="67282"/>
                </a:lnTo>
                <a:lnTo>
                  <a:pt x="63487" y="59665"/>
                </a:lnTo>
                <a:lnTo>
                  <a:pt x="70470" y="52366"/>
                </a:lnTo>
                <a:lnTo>
                  <a:pt x="77771" y="45384"/>
                </a:lnTo>
                <a:lnTo>
                  <a:pt x="85390" y="39036"/>
                </a:lnTo>
                <a:lnTo>
                  <a:pt x="93326" y="33324"/>
                </a:lnTo>
                <a:lnTo>
                  <a:pt x="101579" y="27611"/>
                </a:lnTo>
                <a:lnTo>
                  <a:pt x="109832" y="22851"/>
                </a:lnTo>
                <a:lnTo>
                  <a:pt x="118720" y="17773"/>
                </a:lnTo>
                <a:lnTo>
                  <a:pt x="127291" y="13964"/>
                </a:lnTo>
                <a:lnTo>
                  <a:pt x="136496" y="10156"/>
                </a:lnTo>
                <a:lnTo>
                  <a:pt x="145385" y="6982"/>
                </a:lnTo>
                <a:lnTo>
                  <a:pt x="154908" y="4443"/>
                </a:lnTo>
                <a:lnTo>
                  <a:pt x="164113" y="2539"/>
                </a:lnTo>
                <a:lnTo>
                  <a:pt x="173953" y="952"/>
                </a:lnTo>
                <a:lnTo>
                  <a:pt x="183794" y="0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7705253" y="4292057"/>
            <a:ext cx="936104" cy="936104"/>
            <a:chOff x="1677608" y="2996952"/>
            <a:chExt cx="1395643" cy="1395643"/>
          </a:xfrm>
        </p:grpSpPr>
        <p:sp>
          <p:nvSpPr>
            <p:cNvPr id="49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ysClr val="window" lastClr="FFFFFF">
                    <a:lumMod val="81000"/>
                  </a:sysClr>
                </a:gs>
                <a:gs pos="0">
                  <a:sysClr val="window" lastClr="FFFFFF">
                    <a:lumMod val="99000"/>
                  </a:sysClr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val 29"/>
            <p:cNvSpPr>
              <a:spLocks noChangeAspect="1"/>
            </p:cNvSpPr>
            <p:nvPr/>
          </p:nvSpPr>
          <p:spPr>
            <a:xfrm>
              <a:off x="1864315" y="3197860"/>
              <a:ext cx="1050630" cy="1050630"/>
            </a:xfrm>
            <a:prstGeom prst="ellipse">
              <a:avLst/>
            </a:prstGeom>
            <a:solidFill>
              <a:srgbClr val="C00000"/>
            </a:solidFill>
            <a:ln w="120650" cap="flat" cmpd="sng" algn="ctr">
              <a:gradFill flip="none" rotWithShape="1">
                <a:gsLst>
                  <a:gs pos="0">
                    <a:sysClr val="window" lastClr="FFFFFF">
                      <a:lumMod val="78000"/>
                    </a:sysClr>
                  </a:gs>
                  <a:gs pos="100000">
                    <a:sysClr val="window" lastClr="FFFFFF">
                      <a:lumMod val="98000"/>
                    </a:sysClr>
                  </a:gs>
                </a:gsLst>
                <a:lin ang="5400000" scaled="1"/>
                <a:tileRect/>
              </a:gradFill>
              <a:prstDash val="solid"/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DIN-BoldItalic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096741" y="5232730"/>
            <a:ext cx="936104" cy="936104"/>
            <a:chOff x="1677608" y="2996952"/>
            <a:chExt cx="1395643" cy="1395643"/>
          </a:xfrm>
        </p:grpSpPr>
        <p:sp>
          <p:nvSpPr>
            <p:cNvPr id="52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ysClr val="window" lastClr="FFFFFF">
                    <a:lumMod val="81000"/>
                  </a:sysClr>
                </a:gs>
                <a:gs pos="0">
                  <a:sysClr val="window" lastClr="FFFFFF">
                    <a:lumMod val="99000"/>
                  </a:sysClr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solidFill>
              <a:srgbClr val="C00000"/>
            </a:solidFill>
            <a:ln w="120650" cap="flat" cmpd="sng" algn="ctr">
              <a:gradFill flip="none" rotWithShape="1">
                <a:gsLst>
                  <a:gs pos="0">
                    <a:sysClr val="window" lastClr="FFFFFF">
                      <a:lumMod val="78000"/>
                    </a:sysClr>
                  </a:gs>
                  <a:gs pos="100000">
                    <a:sysClr val="window" lastClr="FFFFFF">
                      <a:lumMod val="98000"/>
                    </a:sysClr>
                  </a:gs>
                </a:gsLst>
                <a:lin ang="5400000" scaled="1"/>
                <a:tileRect/>
              </a:gradFill>
              <a:prstDash val="solid"/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DIN-BoldItalic" pitchFamily="50" charset="0"/>
                <a:ea typeface="+mn-ea"/>
                <a:cs typeface="+mn-cs"/>
              </a:endParaRPr>
            </a:p>
          </p:txBody>
        </p:sp>
      </p:grpSp>
      <p:sp>
        <p:nvSpPr>
          <p:cNvPr id="57" name="KSO_Shape"/>
          <p:cNvSpPr/>
          <p:nvPr/>
        </p:nvSpPr>
        <p:spPr bwMode="auto">
          <a:xfrm>
            <a:off x="8021596" y="4644263"/>
            <a:ext cx="321647" cy="273936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1C666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58" name="KSO_Shape"/>
          <p:cNvSpPr/>
          <p:nvPr/>
        </p:nvSpPr>
        <p:spPr bwMode="auto">
          <a:xfrm>
            <a:off x="3406026" y="5578441"/>
            <a:ext cx="317533" cy="314358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1C666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59" name="KSO_Shape"/>
          <p:cNvSpPr/>
          <p:nvPr/>
        </p:nvSpPr>
        <p:spPr bwMode="auto">
          <a:xfrm>
            <a:off x="8020108" y="6530766"/>
            <a:ext cx="346641" cy="294644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1C666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0" name="文本框 9"/>
          <p:cNvSpPr txBox="1"/>
          <p:nvPr/>
        </p:nvSpPr>
        <p:spPr>
          <a:xfrm>
            <a:off x="4824933" y="3666356"/>
            <a:ext cx="2103040" cy="37592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 smtClean="0">
                <a:solidFill>
                  <a:srgbClr val="C00000"/>
                </a:solidFill>
                <a:latin typeface="Impact MT Std" pitchFamily="34" charset="0"/>
                <a:ea typeface="微软雅黑" panose="020B0503020204020204" pitchFamily="34" charset="-122"/>
              </a:rPr>
              <a:t>01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游戏玩法概述</a:t>
            </a:r>
            <a:endParaRPr lang="en-US" altLang="zh-CN" sz="20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9"/>
          <p:cNvSpPr txBox="1"/>
          <p:nvPr/>
        </p:nvSpPr>
        <p:spPr>
          <a:xfrm>
            <a:off x="4824933" y="4591427"/>
            <a:ext cx="2103040" cy="37592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 smtClean="0">
                <a:solidFill>
                  <a:srgbClr val="C00000"/>
                </a:solidFill>
                <a:latin typeface="Impact MT Std" pitchFamily="34" charset="0"/>
                <a:ea typeface="微软雅黑" panose="020B0503020204020204" pitchFamily="34" charset="-122"/>
              </a:rPr>
              <a:t>02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制作过程展示</a:t>
            </a:r>
            <a:endParaRPr lang="zh-CN" altLang="en-US" sz="20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5201999" y="1537139"/>
            <a:ext cx="1395643" cy="1395643"/>
            <a:chOff x="1677608" y="2996952"/>
            <a:chExt cx="1395643" cy="1395643"/>
          </a:xfrm>
        </p:grpSpPr>
        <p:sp>
          <p:nvSpPr>
            <p:cNvPr id="63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ysClr val="window" lastClr="FFFFFF">
                    <a:lumMod val="81000"/>
                  </a:sysClr>
                </a:gs>
                <a:gs pos="0">
                  <a:sysClr val="window" lastClr="FFFFFF">
                    <a:lumMod val="99000"/>
                  </a:sysClr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4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solidFill>
              <a:srgbClr val="C00000"/>
            </a:solidFill>
            <a:ln w="120650" cap="flat" cmpd="sng" algn="ctr">
              <a:gradFill flip="none" rotWithShape="1">
                <a:gsLst>
                  <a:gs pos="0">
                    <a:sysClr val="window" lastClr="FFFFFF">
                      <a:lumMod val="78000"/>
                    </a:sysClr>
                  </a:gs>
                  <a:gs pos="100000">
                    <a:sysClr val="window" lastClr="FFFFFF">
                      <a:lumMod val="98000"/>
                    </a:sysClr>
                  </a:gs>
                </a:gsLst>
                <a:lin ang="5400000" scaled="1"/>
                <a:tileRect/>
              </a:gradFill>
              <a:prstDash val="solid"/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6669650" y="1537139"/>
            <a:ext cx="1395643" cy="1395643"/>
            <a:chOff x="1677608" y="2996952"/>
            <a:chExt cx="1395643" cy="1395643"/>
          </a:xfrm>
        </p:grpSpPr>
        <p:sp>
          <p:nvSpPr>
            <p:cNvPr id="66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ysClr val="window" lastClr="FFFFFF">
                    <a:lumMod val="81000"/>
                  </a:sysClr>
                </a:gs>
                <a:gs pos="0">
                  <a:sysClr val="window" lastClr="FFFFFF">
                    <a:lumMod val="99000"/>
                  </a:sysClr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7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solidFill>
              <a:srgbClr val="C00000"/>
            </a:solidFill>
            <a:ln w="120650" cap="flat" cmpd="sng" algn="ctr">
              <a:gradFill flip="none" rotWithShape="1">
                <a:gsLst>
                  <a:gs pos="0">
                    <a:sysClr val="window" lastClr="FFFFFF">
                      <a:lumMod val="78000"/>
                    </a:sysClr>
                  </a:gs>
                  <a:gs pos="100000">
                    <a:sysClr val="window" lastClr="FFFFFF">
                      <a:lumMod val="98000"/>
                    </a:sysClr>
                  </a:gs>
                </a:gsLst>
                <a:lin ang="5400000" scaled="1"/>
                <a:tileRect/>
              </a:gradFill>
              <a:prstDash val="solid"/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3748935" y="1512069"/>
            <a:ext cx="1395643" cy="1395643"/>
            <a:chOff x="1677608" y="2996952"/>
            <a:chExt cx="1395643" cy="1395643"/>
          </a:xfrm>
        </p:grpSpPr>
        <p:sp>
          <p:nvSpPr>
            <p:cNvPr id="69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ysClr val="window" lastClr="FFFFFF">
                    <a:lumMod val="81000"/>
                  </a:sysClr>
                </a:gs>
                <a:gs pos="0">
                  <a:sysClr val="window" lastClr="FFFFFF">
                    <a:lumMod val="99000"/>
                  </a:sysClr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0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solidFill>
              <a:srgbClr val="C00000"/>
            </a:solidFill>
            <a:ln w="120650" cap="flat" cmpd="sng" algn="ctr">
              <a:gradFill flip="none" rotWithShape="1">
                <a:gsLst>
                  <a:gs pos="0">
                    <a:sysClr val="window" lastClr="FFFFFF">
                      <a:lumMod val="78000"/>
                    </a:sysClr>
                  </a:gs>
                  <a:gs pos="100000">
                    <a:sysClr val="window" lastClr="FFFFFF">
                      <a:lumMod val="98000"/>
                    </a:sysClr>
                  </a:gs>
                </a:gsLst>
                <a:lin ang="5400000" scaled="1"/>
                <a:tileRect/>
              </a:gradFill>
              <a:prstDash val="solid"/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71" name="TextBox 70"/>
          <p:cNvSpPr txBox="1"/>
          <p:nvPr/>
        </p:nvSpPr>
        <p:spPr>
          <a:xfrm flipH="1">
            <a:off x="4267351" y="1894756"/>
            <a:ext cx="3600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id-ID" sz="4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TextBox 71"/>
          <p:cNvSpPr txBox="1"/>
          <p:nvPr/>
        </p:nvSpPr>
        <p:spPr>
          <a:xfrm flipH="1">
            <a:off x="5720397" y="1894756"/>
            <a:ext cx="3600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id-ID" sz="4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TextBox 72"/>
          <p:cNvSpPr txBox="1"/>
          <p:nvPr/>
        </p:nvSpPr>
        <p:spPr>
          <a:xfrm flipH="1">
            <a:off x="7187227" y="1894756"/>
            <a:ext cx="3600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id-ID" sz="4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250"/>
                            </p:stCondLst>
                            <p:childTnLst>
                              <p:par>
                                <p:cTn id="6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25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750"/>
                            </p:stCondLst>
                            <p:childTnLst>
                              <p:par>
                                <p:cTn id="7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75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250"/>
                            </p:stCondLst>
                            <p:childTnLst>
                              <p:par>
                                <p:cTn id="8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/>
      <p:bldP spid="42" grpId="0" animBg="1"/>
      <p:bldP spid="43" grpId="0" animBg="1"/>
      <p:bldP spid="47" grpId="0" bldLvl="0" animBg="1"/>
      <p:bldP spid="57" grpId="0" animBg="1"/>
      <p:bldP spid="58" grpId="0" animBg="1"/>
      <p:bldP spid="59" grpId="0" animBg="1"/>
      <p:bldP spid="60" grpId="0"/>
      <p:bldP spid="61" grpId="0"/>
      <p:bldP spid="71" grpId="0"/>
      <p:bldP spid="72" grpId="0"/>
      <p:bldP spid="7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10160" y="3168253"/>
            <a:ext cx="12195175" cy="2016224"/>
          </a:xfrm>
          <a:prstGeom prst="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5233491" y="4149227"/>
            <a:ext cx="3096344" cy="0"/>
          </a:xfrm>
          <a:prstGeom prst="line">
            <a:avLst/>
          </a:prstGeom>
          <a:noFill/>
          <a:ln w="9525" cap="flat" cmpd="sng" algn="ctr">
            <a:solidFill>
              <a:sysClr val="window" lastClr="FFFFFF"/>
            </a:solidFill>
            <a:prstDash val="solid"/>
            <a:headEnd type="oval" w="med" len="med"/>
            <a:tailEnd type="oval" w="med" len="med"/>
          </a:ln>
          <a:effectLst/>
        </p:spPr>
      </p:cxnSp>
      <p:sp>
        <p:nvSpPr>
          <p:cNvPr id="31" name="矩形 30"/>
          <p:cNvSpPr/>
          <p:nvPr/>
        </p:nvSpPr>
        <p:spPr>
          <a:xfrm>
            <a:off x="5449515" y="3581145"/>
            <a:ext cx="2664295" cy="520700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游戏玩法概述</a:t>
            </a:r>
            <a:endParaRPr lang="zh-CN" altLang="en-US" sz="2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3937347" y="3478544"/>
            <a:ext cx="1395643" cy="1395643"/>
            <a:chOff x="1677608" y="2996952"/>
            <a:chExt cx="1395643" cy="1395643"/>
          </a:xfrm>
        </p:grpSpPr>
        <p:sp>
          <p:nvSpPr>
            <p:cNvPr id="33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ysClr val="window" lastClr="FFFFFF">
                    <a:lumMod val="81000"/>
                  </a:sysClr>
                </a:gs>
                <a:gs pos="0">
                  <a:sysClr val="window" lastClr="FFFFFF">
                    <a:lumMod val="99000"/>
                  </a:sysClr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solidFill>
              <a:srgbClr val="C00000"/>
            </a:solidFill>
            <a:ln w="120650" cap="flat" cmpd="sng" algn="ctr">
              <a:gradFill flip="none" rotWithShape="1">
                <a:gsLst>
                  <a:gs pos="0">
                    <a:sysClr val="window" lastClr="FFFFFF">
                      <a:lumMod val="78000"/>
                    </a:sysClr>
                  </a:gs>
                  <a:gs pos="100000">
                    <a:sysClr val="window" lastClr="FFFFFF">
                      <a:lumMod val="98000"/>
                    </a:sysClr>
                  </a:gs>
                </a:gsLst>
                <a:lin ang="5400000" scaled="1"/>
                <a:tileRect/>
              </a:gradFill>
              <a:prstDash val="solid"/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DIN-BoldItalic" pitchFamily="50" charset="0"/>
                <a:ea typeface="+mn-ea"/>
                <a:cs typeface="+mn-cs"/>
              </a:endParaRPr>
            </a:p>
          </p:txBody>
        </p:sp>
      </p:grpSp>
      <p:sp>
        <p:nvSpPr>
          <p:cNvPr id="35" name="KSO_Shape"/>
          <p:cNvSpPr/>
          <p:nvPr/>
        </p:nvSpPr>
        <p:spPr bwMode="auto">
          <a:xfrm>
            <a:off x="4342970" y="3954609"/>
            <a:ext cx="585667" cy="444130"/>
          </a:xfrm>
          <a:custGeom>
            <a:avLst/>
            <a:gdLst>
              <a:gd name="T0" fmla="*/ 104753 w 3040062"/>
              <a:gd name="T1" fmla="*/ 1241540 h 2303463"/>
              <a:gd name="T2" fmla="*/ 251725 w 3040062"/>
              <a:gd name="T3" fmla="*/ 1260899 h 2303463"/>
              <a:gd name="T4" fmla="*/ 265692 w 3040062"/>
              <a:gd name="T5" fmla="*/ 1110467 h 2303463"/>
              <a:gd name="T6" fmla="*/ 844867 w 3040062"/>
              <a:gd name="T7" fmla="*/ 970596 h 2303463"/>
              <a:gd name="T8" fmla="*/ 870584 w 3040062"/>
              <a:gd name="T9" fmla="*/ 987377 h 2303463"/>
              <a:gd name="T10" fmla="*/ 872172 w 3040062"/>
              <a:gd name="T11" fmla="*/ 1402771 h 2303463"/>
              <a:gd name="T12" fmla="*/ 848359 w 3040062"/>
              <a:gd name="T13" fmla="*/ 1421768 h 2303463"/>
              <a:gd name="T14" fmla="*/ 615315 w 3040062"/>
              <a:gd name="T15" fmla="*/ 1415119 h 2303463"/>
              <a:gd name="T16" fmla="*/ 603250 w 3040062"/>
              <a:gd name="T17" fmla="*/ 1002891 h 2303463"/>
              <a:gd name="T18" fmla="*/ 617855 w 3040062"/>
              <a:gd name="T19" fmla="*/ 975662 h 2303463"/>
              <a:gd name="T20" fmla="*/ 1240437 w 3040062"/>
              <a:gd name="T21" fmla="*/ 749300 h 2303463"/>
              <a:gd name="T22" fmla="*/ 1265867 w 3040062"/>
              <a:gd name="T23" fmla="*/ 766421 h 2303463"/>
              <a:gd name="T24" fmla="*/ 1267138 w 3040062"/>
              <a:gd name="T25" fmla="*/ 1402743 h 2303463"/>
              <a:gd name="T26" fmla="*/ 1243616 w 3040062"/>
              <a:gd name="T27" fmla="*/ 1421766 h 2303463"/>
              <a:gd name="T28" fmla="*/ 1010298 w 3040062"/>
              <a:gd name="T29" fmla="*/ 1415108 h 2303463"/>
              <a:gd name="T30" fmla="*/ 998537 w 3040062"/>
              <a:gd name="T31" fmla="*/ 782273 h 2303463"/>
              <a:gd name="T32" fmla="*/ 1012841 w 3040062"/>
              <a:gd name="T33" fmla="*/ 755007 h 2303463"/>
              <a:gd name="T34" fmla="*/ 2175011 w 3040062"/>
              <a:gd name="T35" fmla="*/ 666432 h 2303463"/>
              <a:gd name="T36" fmla="*/ 2235666 w 3040062"/>
              <a:gd name="T37" fmla="*/ 692135 h 2303463"/>
              <a:gd name="T38" fmla="*/ 2277268 w 3040062"/>
              <a:gd name="T39" fmla="*/ 742271 h 2303463"/>
              <a:gd name="T40" fmla="*/ 2290605 w 3040062"/>
              <a:gd name="T41" fmla="*/ 1286150 h 2303463"/>
              <a:gd name="T42" fmla="*/ 2948603 w 3040062"/>
              <a:gd name="T43" fmla="*/ 1365796 h 2303463"/>
              <a:gd name="T44" fmla="*/ 3005765 w 3040062"/>
              <a:gd name="T45" fmla="*/ 1408316 h 2303463"/>
              <a:gd name="T46" fmla="*/ 3036887 w 3040062"/>
              <a:gd name="T47" fmla="*/ 1473366 h 2303463"/>
              <a:gd name="T48" fmla="*/ 3035616 w 3040062"/>
              <a:gd name="T49" fmla="*/ 2191451 h 2303463"/>
              <a:gd name="T50" fmla="*/ 3001319 w 3040062"/>
              <a:gd name="T51" fmla="*/ 2254597 h 2303463"/>
              <a:gd name="T52" fmla="*/ 2941934 w 3040062"/>
              <a:gd name="T53" fmla="*/ 2294578 h 2303463"/>
              <a:gd name="T54" fmla="*/ 2171200 w 3040062"/>
              <a:gd name="T55" fmla="*/ 2303146 h 2303463"/>
              <a:gd name="T56" fmla="*/ 2113403 w 3040062"/>
              <a:gd name="T57" fmla="*/ 2292040 h 2303463"/>
              <a:gd name="T58" fmla="*/ 1552263 w 3040062"/>
              <a:gd name="T59" fmla="*/ 1741815 h 2303463"/>
              <a:gd name="T60" fmla="*/ 1526223 w 3040062"/>
              <a:gd name="T61" fmla="*/ 1686919 h 2303463"/>
              <a:gd name="T62" fmla="*/ 1529081 w 3040062"/>
              <a:gd name="T63" fmla="*/ 1626946 h 2303463"/>
              <a:gd name="T64" fmla="*/ 1560520 w 3040062"/>
              <a:gd name="T65" fmla="*/ 1574272 h 2303463"/>
              <a:gd name="T66" fmla="*/ 1612919 w 3040062"/>
              <a:gd name="T67" fmla="*/ 1542858 h 2303463"/>
              <a:gd name="T68" fmla="*/ 1673891 w 3040062"/>
              <a:gd name="T69" fmla="*/ 1539685 h 2303463"/>
              <a:gd name="T70" fmla="*/ 1728513 w 3040062"/>
              <a:gd name="T71" fmla="*/ 1565705 h 2303463"/>
              <a:gd name="T72" fmla="*/ 2024167 w 3040062"/>
              <a:gd name="T73" fmla="*/ 760992 h 2303463"/>
              <a:gd name="T74" fmla="*/ 2057829 w 3040062"/>
              <a:gd name="T75" fmla="*/ 704828 h 2303463"/>
              <a:gd name="T76" fmla="*/ 2113721 w 3040062"/>
              <a:gd name="T77" fmla="*/ 670875 h 2303463"/>
              <a:gd name="T78" fmla="*/ 1640947 w 3040062"/>
              <a:gd name="T79" fmla="*/ 485773 h 2303463"/>
              <a:gd name="T80" fmla="*/ 1662436 w 3040062"/>
              <a:gd name="T81" fmla="*/ 507334 h 2303463"/>
              <a:gd name="T82" fmla="*/ 1658328 w 3040062"/>
              <a:gd name="T83" fmla="*/ 1408133 h 2303463"/>
              <a:gd name="T84" fmla="*/ 1631151 w 3040062"/>
              <a:gd name="T85" fmla="*/ 1422401 h 2303463"/>
              <a:gd name="T86" fmla="*/ 1401409 w 3040062"/>
              <a:gd name="T87" fmla="*/ 1410669 h 2303463"/>
              <a:gd name="T88" fmla="*/ 1394457 w 3040062"/>
              <a:gd name="T89" fmla="*/ 510505 h 2303463"/>
              <a:gd name="T90" fmla="*/ 1413734 w 3040062"/>
              <a:gd name="T91" fmla="*/ 486725 h 2303463"/>
              <a:gd name="T92" fmla="*/ 2856582 w 3040062"/>
              <a:gd name="T93" fmla="*/ 2539 h 2303463"/>
              <a:gd name="T94" fmla="*/ 2942924 w 3040062"/>
              <a:gd name="T95" fmla="*/ 45384 h 2303463"/>
              <a:gd name="T96" fmla="*/ 3001649 w 3040062"/>
              <a:gd name="T97" fmla="*/ 130121 h 2303463"/>
              <a:gd name="T98" fmla="*/ 3021012 w 3040062"/>
              <a:gd name="T99" fmla="*/ 1276768 h 2303463"/>
              <a:gd name="T100" fmla="*/ 2944193 w 3040062"/>
              <a:gd name="T101" fmla="*/ 1247252 h 2303463"/>
              <a:gd name="T102" fmla="*/ 374889 w 3040062"/>
              <a:gd name="T103" fmla="*/ 1959424 h 2303463"/>
              <a:gd name="T104" fmla="*/ 127291 w 3040062"/>
              <a:gd name="T105" fmla="*/ 2259336 h 2303463"/>
              <a:gd name="T106" fmla="*/ 50472 w 3040062"/>
              <a:gd name="T107" fmla="*/ 2198402 h 2303463"/>
              <a:gd name="T108" fmla="*/ 6349 w 3040062"/>
              <a:gd name="T109" fmla="*/ 2100970 h 2303463"/>
              <a:gd name="T110" fmla="*/ 3809 w 3040062"/>
              <a:gd name="T111" fmla="*/ 183438 h 2303463"/>
              <a:gd name="T112" fmla="*/ 44441 w 3040062"/>
              <a:gd name="T113" fmla="*/ 83468 h 2303463"/>
              <a:gd name="T114" fmla="*/ 118720 w 3040062"/>
              <a:gd name="T115" fmla="*/ 17773 h 2303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040062" h="2303463">
                <a:moveTo>
                  <a:pt x="124116" y="1098725"/>
                </a:moveTo>
                <a:lnTo>
                  <a:pt x="120307" y="1099042"/>
                </a:lnTo>
                <a:lnTo>
                  <a:pt x="116498" y="1099994"/>
                </a:lnTo>
                <a:lnTo>
                  <a:pt x="113324" y="1101898"/>
                </a:lnTo>
                <a:lnTo>
                  <a:pt x="110467" y="1104120"/>
                </a:lnTo>
                <a:lnTo>
                  <a:pt x="108245" y="1107294"/>
                </a:lnTo>
                <a:lnTo>
                  <a:pt x="106340" y="1110467"/>
                </a:lnTo>
                <a:lnTo>
                  <a:pt x="105071" y="1114276"/>
                </a:lnTo>
                <a:lnTo>
                  <a:pt x="104753" y="1118084"/>
                </a:lnTo>
                <a:lnTo>
                  <a:pt x="104753" y="1241540"/>
                </a:lnTo>
                <a:lnTo>
                  <a:pt x="105071" y="1245348"/>
                </a:lnTo>
                <a:lnTo>
                  <a:pt x="106340" y="1249157"/>
                </a:lnTo>
                <a:lnTo>
                  <a:pt x="108245" y="1252330"/>
                </a:lnTo>
                <a:lnTo>
                  <a:pt x="110467" y="1255187"/>
                </a:lnTo>
                <a:lnTo>
                  <a:pt x="113324" y="1257726"/>
                </a:lnTo>
                <a:lnTo>
                  <a:pt x="116498" y="1259312"/>
                </a:lnTo>
                <a:lnTo>
                  <a:pt x="120307" y="1260899"/>
                </a:lnTo>
                <a:lnTo>
                  <a:pt x="124116" y="1261217"/>
                </a:lnTo>
                <a:lnTo>
                  <a:pt x="247598" y="1261217"/>
                </a:lnTo>
                <a:lnTo>
                  <a:pt x="251725" y="1260899"/>
                </a:lnTo>
                <a:lnTo>
                  <a:pt x="255216" y="1259312"/>
                </a:lnTo>
                <a:lnTo>
                  <a:pt x="258708" y="1257726"/>
                </a:lnTo>
                <a:lnTo>
                  <a:pt x="261565" y="1255187"/>
                </a:lnTo>
                <a:lnTo>
                  <a:pt x="264105" y="1252330"/>
                </a:lnTo>
                <a:lnTo>
                  <a:pt x="265692" y="1249157"/>
                </a:lnTo>
                <a:lnTo>
                  <a:pt x="266644" y="1245348"/>
                </a:lnTo>
                <a:lnTo>
                  <a:pt x="266961" y="1241540"/>
                </a:lnTo>
                <a:lnTo>
                  <a:pt x="266961" y="1118084"/>
                </a:lnTo>
                <a:lnTo>
                  <a:pt x="266644" y="1114276"/>
                </a:lnTo>
                <a:lnTo>
                  <a:pt x="265692" y="1110467"/>
                </a:lnTo>
                <a:lnTo>
                  <a:pt x="264105" y="1107294"/>
                </a:lnTo>
                <a:lnTo>
                  <a:pt x="261565" y="1104120"/>
                </a:lnTo>
                <a:lnTo>
                  <a:pt x="258708" y="1101898"/>
                </a:lnTo>
                <a:lnTo>
                  <a:pt x="255216" y="1099994"/>
                </a:lnTo>
                <a:lnTo>
                  <a:pt x="251725" y="1099042"/>
                </a:lnTo>
                <a:lnTo>
                  <a:pt x="247598" y="1098725"/>
                </a:lnTo>
                <a:lnTo>
                  <a:pt x="124116" y="1098725"/>
                </a:lnTo>
                <a:close/>
                <a:moveTo>
                  <a:pt x="636270" y="969963"/>
                </a:moveTo>
                <a:lnTo>
                  <a:pt x="841692" y="969963"/>
                </a:lnTo>
                <a:lnTo>
                  <a:pt x="844867" y="970596"/>
                </a:lnTo>
                <a:lnTo>
                  <a:pt x="848359" y="970913"/>
                </a:lnTo>
                <a:lnTo>
                  <a:pt x="851534" y="971546"/>
                </a:lnTo>
                <a:lnTo>
                  <a:pt x="854709" y="972813"/>
                </a:lnTo>
                <a:lnTo>
                  <a:pt x="857567" y="974396"/>
                </a:lnTo>
                <a:lnTo>
                  <a:pt x="860107" y="975662"/>
                </a:lnTo>
                <a:lnTo>
                  <a:pt x="862647" y="977878"/>
                </a:lnTo>
                <a:lnTo>
                  <a:pt x="865187" y="979778"/>
                </a:lnTo>
                <a:lnTo>
                  <a:pt x="867092" y="982311"/>
                </a:lnTo>
                <a:lnTo>
                  <a:pt x="868997" y="984844"/>
                </a:lnTo>
                <a:lnTo>
                  <a:pt x="870584" y="987377"/>
                </a:lnTo>
                <a:lnTo>
                  <a:pt x="872172" y="990226"/>
                </a:lnTo>
                <a:lnTo>
                  <a:pt x="873124" y="993076"/>
                </a:lnTo>
                <a:lnTo>
                  <a:pt x="873760" y="996242"/>
                </a:lnTo>
                <a:lnTo>
                  <a:pt x="874712" y="999725"/>
                </a:lnTo>
                <a:lnTo>
                  <a:pt x="874712" y="1002891"/>
                </a:lnTo>
                <a:lnTo>
                  <a:pt x="874712" y="1389790"/>
                </a:lnTo>
                <a:lnTo>
                  <a:pt x="874712" y="1393273"/>
                </a:lnTo>
                <a:lnTo>
                  <a:pt x="873760" y="1396439"/>
                </a:lnTo>
                <a:lnTo>
                  <a:pt x="873124" y="1399605"/>
                </a:lnTo>
                <a:lnTo>
                  <a:pt x="872172" y="1402771"/>
                </a:lnTo>
                <a:lnTo>
                  <a:pt x="870584" y="1405304"/>
                </a:lnTo>
                <a:lnTo>
                  <a:pt x="868997" y="1408154"/>
                </a:lnTo>
                <a:lnTo>
                  <a:pt x="867092" y="1410686"/>
                </a:lnTo>
                <a:lnTo>
                  <a:pt x="865187" y="1413219"/>
                </a:lnTo>
                <a:lnTo>
                  <a:pt x="862647" y="1415119"/>
                </a:lnTo>
                <a:lnTo>
                  <a:pt x="860107" y="1417019"/>
                </a:lnTo>
                <a:lnTo>
                  <a:pt x="857567" y="1418602"/>
                </a:lnTo>
                <a:lnTo>
                  <a:pt x="854709" y="1420185"/>
                </a:lnTo>
                <a:lnTo>
                  <a:pt x="851534" y="1421135"/>
                </a:lnTo>
                <a:lnTo>
                  <a:pt x="848359" y="1421768"/>
                </a:lnTo>
                <a:lnTo>
                  <a:pt x="844867" y="1422401"/>
                </a:lnTo>
                <a:lnTo>
                  <a:pt x="841692" y="1422401"/>
                </a:lnTo>
                <a:lnTo>
                  <a:pt x="636270" y="1422401"/>
                </a:lnTo>
                <a:lnTo>
                  <a:pt x="632777" y="1422401"/>
                </a:lnTo>
                <a:lnTo>
                  <a:pt x="629920" y="1421768"/>
                </a:lnTo>
                <a:lnTo>
                  <a:pt x="626745" y="1421135"/>
                </a:lnTo>
                <a:lnTo>
                  <a:pt x="623570" y="1420185"/>
                </a:lnTo>
                <a:lnTo>
                  <a:pt x="620713" y="1418602"/>
                </a:lnTo>
                <a:lnTo>
                  <a:pt x="617855" y="1417019"/>
                </a:lnTo>
                <a:lnTo>
                  <a:pt x="615315" y="1415119"/>
                </a:lnTo>
                <a:lnTo>
                  <a:pt x="613093" y="1413219"/>
                </a:lnTo>
                <a:lnTo>
                  <a:pt x="610870" y="1410686"/>
                </a:lnTo>
                <a:lnTo>
                  <a:pt x="608965" y="1408154"/>
                </a:lnTo>
                <a:lnTo>
                  <a:pt x="607378" y="1405304"/>
                </a:lnTo>
                <a:lnTo>
                  <a:pt x="606108" y="1402771"/>
                </a:lnTo>
                <a:lnTo>
                  <a:pt x="605155" y="1399605"/>
                </a:lnTo>
                <a:lnTo>
                  <a:pt x="603885" y="1396439"/>
                </a:lnTo>
                <a:lnTo>
                  <a:pt x="603568" y="1393273"/>
                </a:lnTo>
                <a:lnTo>
                  <a:pt x="603250" y="1389790"/>
                </a:lnTo>
                <a:lnTo>
                  <a:pt x="603250" y="1002891"/>
                </a:lnTo>
                <a:lnTo>
                  <a:pt x="603568" y="999725"/>
                </a:lnTo>
                <a:lnTo>
                  <a:pt x="603885" y="996242"/>
                </a:lnTo>
                <a:lnTo>
                  <a:pt x="605155" y="993076"/>
                </a:lnTo>
                <a:lnTo>
                  <a:pt x="606108" y="990226"/>
                </a:lnTo>
                <a:lnTo>
                  <a:pt x="607378" y="987377"/>
                </a:lnTo>
                <a:lnTo>
                  <a:pt x="608965" y="984844"/>
                </a:lnTo>
                <a:lnTo>
                  <a:pt x="610870" y="982311"/>
                </a:lnTo>
                <a:lnTo>
                  <a:pt x="613093" y="979778"/>
                </a:lnTo>
                <a:lnTo>
                  <a:pt x="615315" y="977878"/>
                </a:lnTo>
                <a:lnTo>
                  <a:pt x="617855" y="975662"/>
                </a:lnTo>
                <a:lnTo>
                  <a:pt x="620713" y="974396"/>
                </a:lnTo>
                <a:lnTo>
                  <a:pt x="623570" y="972813"/>
                </a:lnTo>
                <a:lnTo>
                  <a:pt x="626745" y="971546"/>
                </a:lnTo>
                <a:lnTo>
                  <a:pt x="629920" y="970913"/>
                </a:lnTo>
                <a:lnTo>
                  <a:pt x="632777" y="970596"/>
                </a:lnTo>
                <a:lnTo>
                  <a:pt x="636270" y="969963"/>
                </a:lnTo>
                <a:close/>
                <a:moveTo>
                  <a:pt x="1027781" y="749300"/>
                </a:moveTo>
                <a:lnTo>
                  <a:pt x="1031278" y="749300"/>
                </a:lnTo>
                <a:lnTo>
                  <a:pt x="1236940" y="749300"/>
                </a:lnTo>
                <a:lnTo>
                  <a:pt x="1240437" y="749300"/>
                </a:lnTo>
                <a:lnTo>
                  <a:pt x="1243616" y="750251"/>
                </a:lnTo>
                <a:lnTo>
                  <a:pt x="1246476" y="750885"/>
                </a:lnTo>
                <a:lnTo>
                  <a:pt x="1249655" y="751837"/>
                </a:lnTo>
                <a:lnTo>
                  <a:pt x="1252516" y="753105"/>
                </a:lnTo>
                <a:lnTo>
                  <a:pt x="1255377" y="755007"/>
                </a:lnTo>
                <a:lnTo>
                  <a:pt x="1257920" y="756592"/>
                </a:lnTo>
                <a:lnTo>
                  <a:pt x="1260145" y="758812"/>
                </a:lnTo>
                <a:lnTo>
                  <a:pt x="1262370" y="761348"/>
                </a:lnTo>
                <a:lnTo>
                  <a:pt x="1264595" y="763567"/>
                </a:lnTo>
                <a:lnTo>
                  <a:pt x="1265867" y="766421"/>
                </a:lnTo>
                <a:lnTo>
                  <a:pt x="1267138" y="769274"/>
                </a:lnTo>
                <a:lnTo>
                  <a:pt x="1268410" y="772445"/>
                </a:lnTo>
                <a:lnTo>
                  <a:pt x="1269363" y="775615"/>
                </a:lnTo>
                <a:lnTo>
                  <a:pt x="1269681" y="778786"/>
                </a:lnTo>
                <a:lnTo>
                  <a:pt x="1269999" y="782273"/>
                </a:lnTo>
                <a:lnTo>
                  <a:pt x="1269999" y="1389744"/>
                </a:lnTo>
                <a:lnTo>
                  <a:pt x="1269681" y="1393231"/>
                </a:lnTo>
                <a:lnTo>
                  <a:pt x="1269363" y="1396402"/>
                </a:lnTo>
                <a:lnTo>
                  <a:pt x="1268410" y="1399572"/>
                </a:lnTo>
                <a:lnTo>
                  <a:pt x="1267138" y="1402743"/>
                </a:lnTo>
                <a:lnTo>
                  <a:pt x="1265867" y="1405279"/>
                </a:lnTo>
                <a:lnTo>
                  <a:pt x="1264595" y="1408133"/>
                </a:lnTo>
                <a:lnTo>
                  <a:pt x="1262370" y="1410669"/>
                </a:lnTo>
                <a:lnTo>
                  <a:pt x="1260145" y="1413206"/>
                </a:lnTo>
                <a:lnTo>
                  <a:pt x="1257920" y="1415108"/>
                </a:lnTo>
                <a:lnTo>
                  <a:pt x="1255377" y="1417010"/>
                </a:lnTo>
                <a:lnTo>
                  <a:pt x="1252516" y="1418595"/>
                </a:lnTo>
                <a:lnTo>
                  <a:pt x="1249655" y="1420181"/>
                </a:lnTo>
                <a:lnTo>
                  <a:pt x="1246476" y="1421132"/>
                </a:lnTo>
                <a:lnTo>
                  <a:pt x="1243616" y="1421766"/>
                </a:lnTo>
                <a:lnTo>
                  <a:pt x="1240437" y="1422400"/>
                </a:lnTo>
                <a:lnTo>
                  <a:pt x="1236940" y="1422400"/>
                </a:lnTo>
                <a:lnTo>
                  <a:pt x="1031278" y="1422400"/>
                </a:lnTo>
                <a:lnTo>
                  <a:pt x="1027781" y="1422400"/>
                </a:lnTo>
                <a:lnTo>
                  <a:pt x="1024602" y="1421766"/>
                </a:lnTo>
                <a:lnTo>
                  <a:pt x="1021424" y="1421132"/>
                </a:lnTo>
                <a:lnTo>
                  <a:pt x="1018245" y="1420181"/>
                </a:lnTo>
                <a:lnTo>
                  <a:pt x="1015384" y="1418595"/>
                </a:lnTo>
                <a:lnTo>
                  <a:pt x="1012841" y="1417010"/>
                </a:lnTo>
                <a:lnTo>
                  <a:pt x="1010298" y="1415108"/>
                </a:lnTo>
                <a:lnTo>
                  <a:pt x="1007755" y="1413206"/>
                </a:lnTo>
                <a:lnTo>
                  <a:pt x="1005848" y="1410669"/>
                </a:lnTo>
                <a:lnTo>
                  <a:pt x="1003941" y="1408133"/>
                </a:lnTo>
                <a:lnTo>
                  <a:pt x="1002351" y="1405279"/>
                </a:lnTo>
                <a:lnTo>
                  <a:pt x="1000762" y="1402743"/>
                </a:lnTo>
                <a:lnTo>
                  <a:pt x="999808" y="1399572"/>
                </a:lnTo>
                <a:lnTo>
                  <a:pt x="999173" y="1396402"/>
                </a:lnTo>
                <a:lnTo>
                  <a:pt x="998537" y="1393231"/>
                </a:lnTo>
                <a:lnTo>
                  <a:pt x="998537" y="1389744"/>
                </a:lnTo>
                <a:lnTo>
                  <a:pt x="998537" y="782273"/>
                </a:lnTo>
                <a:lnTo>
                  <a:pt x="998537" y="778786"/>
                </a:lnTo>
                <a:lnTo>
                  <a:pt x="999173" y="775615"/>
                </a:lnTo>
                <a:lnTo>
                  <a:pt x="999808" y="772445"/>
                </a:lnTo>
                <a:lnTo>
                  <a:pt x="1000762" y="769274"/>
                </a:lnTo>
                <a:lnTo>
                  <a:pt x="1002351" y="766421"/>
                </a:lnTo>
                <a:lnTo>
                  <a:pt x="1003941" y="763567"/>
                </a:lnTo>
                <a:lnTo>
                  <a:pt x="1005848" y="761348"/>
                </a:lnTo>
                <a:lnTo>
                  <a:pt x="1007755" y="758812"/>
                </a:lnTo>
                <a:lnTo>
                  <a:pt x="1010298" y="756592"/>
                </a:lnTo>
                <a:lnTo>
                  <a:pt x="1012841" y="755007"/>
                </a:lnTo>
                <a:lnTo>
                  <a:pt x="1015384" y="753105"/>
                </a:lnTo>
                <a:lnTo>
                  <a:pt x="1018245" y="751837"/>
                </a:lnTo>
                <a:lnTo>
                  <a:pt x="1021424" y="750885"/>
                </a:lnTo>
                <a:lnTo>
                  <a:pt x="1024602" y="750251"/>
                </a:lnTo>
                <a:lnTo>
                  <a:pt x="1027781" y="749300"/>
                </a:lnTo>
                <a:close/>
                <a:moveTo>
                  <a:pt x="2147065" y="665163"/>
                </a:moveTo>
                <a:lnTo>
                  <a:pt x="2154052" y="665163"/>
                </a:lnTo>
                <a:lnTo>
                  <a:pt x="2161038" y="665163"/>
                </a:lnTo>
                <a:lnTo>
                  <a:pt x="2168025" y="665798"/>
                </a:lnTo>
                <a:lnTo>
                  <a:pt x="2175011" y="666432"/>
                </a:lnTo>
                <a:lnTo>
                  <a:pt x="2181680" y="667702"/>
                </a:lnTo>
                <a:lnTo>
                  <a:pt x="2188349" y="669288"/>
                </a:lnTo>
                <a:lnTo>
                  <a:pt x="2194700" y="670875"/>
                </a:lnTo>
                <a:lnTo>
                  <a:pt x="2201369" y="673413"/>
                </a:lnTo>
                <a:lnTo>
                  <a:pt x="2207085" y="675952"/>
                </a:lnTo>
                <a:lnTo>
                  <a:pt x="2213437" y="678173"/>
                </a:lnTo>
                <a:lnTo>
                  <a:pt x="2219471" y="681346"/>
                </a:lnTo>
                <a:lnTo>
                  <a:pt x="2224869" y="684519"/>
                </a:lnTo>
                <a:lnTo>
                  <a:pt x="2230585" y="688327"/>
                </a:lnTo>
                <a:lnTo>
                  <a:pt x="2235666" y="692135"/>
                </a:lnTo>
                <a:lnTo>
                  <a:pt x="2241065" y="695943"/>
                </a:lnTo>
                <a:lnTo>
                  <a:pt x="2245829" y="700702"/>
                </a:lnTo>
                <a:lnTo>
                  <a:pt x="2250910" y="704828"/>
                </a:lnTo>
                <a:lnTo>
                  <a:pt x="2255356" y="709587"/>
                </a:lnTo>
                <a:lnTo>
                  <a:pt x="2259484" y="714347"/>
                </a:lnTo>
                <a:lnTo>
                  <a:pt x="2263612" y="719741"/>
                </a:lnTo>
                <a:lnTo>
                  <a:pt x="2267423" y="724819"/>
                </a:lnTo>
                <a:lnTo>
                  <a:pt x="2270916" y="730530"/>
                </a:lnTo>
                <a:lnTo>
                  <a:pt x="2274092" y="736559"/>
                </a:lnTo>
                <a:lnTo>
                  <a:pt x="2277268" y="742271"/>
                </a:lnTo>
                <a:lnTo>
                  <a:pt x="2280126" y="748300"/>
                </a:lnTo>
                <a:lnTo>
                  <a:pt x="2282666" y="754646"/>
                </a:lnTo>
                <a:lnTo>
                  <a:pt x="2284572" y="760992"/>
                </a:lnTo>
                <a:lnTo>
                  <a:pt x="2286477" y="767021"/>
                </a:lnTo>
                <a:lnTo>
                  <a:pt x="2287747" y="773685"/>
                </a:lnTo>
                <a:lnTo>
                  <a:pt x="2289018" y="780349"/>
                </a:lnTo>
                <a:lnTo>
                  <a:pt x="2289970" y="787330"/>
                </a:lnTo>
                <a:lnTo>
                  <a:pt x="2290605" y="794311"/>
                </a:lnTo>
                <a:lnTo>
                  <a:pt x="2290605" y="801292"/>
                </a:lnTo>
                <a:lnTo>
                  <a:pt x="2290605" y="1286150"/>
                </a:lnTo>
                <a:lnTo>
                  <a:pt x="2884137" y="1353738"/>
                </a:lnTo>
                <a:lnTo>
                  <a:pt x="2890488" y="1354055"/>
                </a:lnTo>
                <a:lnTo>
                  <a:pt x="2898110" y="1354372"/>
                </a:lnTo>
                <a:lnTo>
                  <a:pt x="2905732" y="1355007"/>
                </a:lnTo>
                <a:lnTo>
                  <a:pt x="2913353" y="1355642"/>
                </a:lnTo>
                <a:lnTo>
                  <a:pt x="2920657" y="1357228"/>
                </a:lnTo>
                <a:lnTo>
                  <a:pt x="2927644" y="1358815"/>
                </a:lnTo>
                <a:lnTo>
                  <a:pt x="2934948" y="1361036"/>
                </a:lnTo>
                <a:lnTo>
                  <a:pt x="2941934" y="1362940"/>
                </a:lnTo>
                <a:lnTo>
                  <a:pt x="2948603" y="1365796"/>
                </a:lnTo>
                <a:lnTo>
                  <a:pt x="2955272" y="1368969"/>
                </a:lnTo>
                <a:lnTo>
                  <a:pt x="2961941" y="1372142"/>
                </a:lnTo>
                <a:lnTo>
                  <a:pt x="2968292" y="1375633"/>
                </a:lnTo>
                <a:lnTo>
                  <a:pt x="2974008" y="1379758"/>
                </a:lnTo>
                <a:lnTo>
                  <a:pt x="2980042" y="1383883"/>
                </a:lnTo>
                <a:lnTo>
                  <a:pt x="2985758" y="1388008"/>
                </a:lnTo>
                <a:lnTo>
                  <a:pt x="2990839" y="1393085"/>
                </a:lnTo>
                <a:lnTo>
                  <a:pt x="2996238" y="1397845"/>
                </a:lnTo>
                <a:lnTo>
                  <a:pt x="3001319" y="1403239"/>
                </a:lnTo>
                <a:lnTo>
                  <a:pt x="3005765" y="1408316"/>
                </a:lnTo>
                <a:lnTo>
                  <a:pt x="3010529" y="1414345"/>
                </a:lnTo>
                <a:lnTo>
                  <a:pt x="3014657" y="1419739"/>
                </a:lnTo>
                <a:lnTo>
                  <a:pt x="3018468" y="1426086"/>
                </a:lnTo>
                <a:lnTo>
                  <a:pt x="3021961" y="1432432"/>
                </a:lnTo>
                <a:lnTo>
                  <a:pt x="3025454" y="1438778"/>
                </a:lnTo>
                <a:lnTo>
                  <a:pt x="3028312" y="1445125"/>
                </a:lnTo>
                <a:lnTo>
                  <a:pt x="3030853" y="1452106"/>
                </a:lnTo>
                <a:lnTo>
                  <a:pt x="3033393" y="1459087"/>
                </a:lnTo>
                <a:lnTo>
                  <a:pt x="3035616" y="1466067"/>
                </a:lnTo>
                <a:lnTo>
                  <a:pt x="3036887" y="1473366"/>
                </a:lnTo>
                <a:lnTo>
                  <a:pt x="3038474" y="1480664"/>
                </a:lnTo>
                <a:lnTo>
                  <a:pt x="3039427" y="1488280"/>
                </a:lnTo>
                <a:lnTo>
                  <a:pt x="3040062" y="1495895"/>
                </a:lnTo>
                <a:lnTo>
                  <a:pt x="3040062" y="1503511"/>
                </a:lnTo>
                <a:lnTo>
                  <a:pt x="3040062" y="2154008"/>
                </a:lnTo>
                <a:lnTo>
                  <a:pt x="3040062" y="2161623"/>
                </a:lnTo>
                <a:lnTo>
                  <a:pt x="3039427" y="2169556"/>
                </a:lnTo>
                <a:lnTo>
                  <a:pt x="3038474" y="2177172"/>
                </a:lnTo>
                <a:lnTo>
                  <a:pt x="3036887" y="2184470"/>
                </a:lnTo>
                <a:lnTo>
                  <a:pt x="3035616" y="2191451"/>
                </a:lnTo>
                <a:lnTo>
                  <a:pt x="3033393" y="2198749"/>
                </a:lnTo>
                <a:lnTo>
                  <a:pt x="3030853" y="2205730"/>
                </a:lnTo>
                <a:lnTo>
                  <a:pt x="3028312" y="2212394"/>
                </a:lnTo>
                <a:lnTo>
                  <a:pt x="3025454" y="2219057"/>
                </a:lnTo>
                <a:lnTo>
                  <a:pt x="3021961" y="2225404"/>
                </a:lnTo>
                <a:lnTo>
                  <a:pt x="3018468" y="2231433"/>
                </a:lnTo>
                <a:lnTo>
                  <a:pt x="3014657" y="2237779"/>
                </a:lnTo>
                <a:lnTo>
                  <a:pt x="3010529" y="2243808"/>
                </a:lnTo>
                <a:lnTo>
                  <a:pt x="3005765" y="2249202"/>
                </a:lnTo>
                <a:lnTo>
                  <a:pt x="3001319" y="2254597"/>
                </a:lnTo>
                <a:lnTo>
                  <a:pt x="2996238" y="2259674"/>
                </a:lnTo>
                <a:lnTo>
                  <a:pt x="2990839" y="2264433"/>
                </a:lnTo>
                <a:lnTo>
                  <a:pt x="2985758" y="2269510"/>
                </a:lnTo>
                <a:lnTo>
                  <a:pt x="2980042" y="2273953"/>
                </a:lnTo>
                <a:lnTo>
                  <a:pt x="2974008" y="2278078"/>
                </a:lnTo>
                <a:lnTo>
                  <a:pt x="2968292" y="2281886"/>
                </a:lnTo>
                <a:lnTo>
                  <a:pt x="2961941" y="2285376"/>
                </a:lnTo>
                <a:lnTo>
                  <a:pt x="2955272" y="2288867"/>
                </a:lnTo>
                <a:lnTo>
                  <a:pt x="2948603" y="2291723"/>
                </a:lnTo>
                <a:lnTo>
                  <a:pt x="2941934" y="2294578"/>
                </a:lnTo>
                <a:lnTo>
                  <a:pt x="2934948" y="2297117"/>
                </a:lnTo>
                <a:lnTo>
                  <a:pt x="2927644" y="2298703"/>
                </a:lnTo>
                <a:lnTo>
                  <a:pt x="2920657" y="2300607"/>
                </a:lnTo>
                <a:lnTo>
                  <a:pt x="2913353" y="2301877"/>
                </a:lnTo>
                <a:lnTo>
                  <a:pt x="2905732" y="2302829"/>
                </a:lnTo>
                <a:lnTo>
                  <a:pt x="2898110" y="2303146"/>
                </a:lnTo>
                <a:lnTo>
                  <a:pt x="2890488" y="2303463"/>
                </a:lnTo>
                <a:lnTo>
                  <a:pt x="2177552" y="2303463"/>
                </a:lnTo>
                <a:lnTo>
                  <a:pt x="2173423" y="2303146"/>
                </a:lnTo>
                <a:lnTo>
                  <a:pt x="2171200" y="2303146"/>
                </a:lnTo>
                <a:lnTo>
                  <a:pt x="2169613" y="2303146"/>
                </a:lnTo>
                <a:lnTo>
                  <a:pt x="2162944" y="2303146"/>
                </a:lnTo>
                <a:lnTo>
                  <a:pt x="2156275" y="2303146"/>
                </a:lnTo>
                <a:lnTo>
                  <a:pt x="2149924" y="2302511"/>
                </a:lnTo>
                <a:lnTo>
                  <a:pt x="2143572" y="2301559"/>
                </a:lnTo>
                <a:lnTo>
                  <a:pt x="2137538" y="2300607"/>
                </a:lnTo>
                <a:lnTo>
                  <a:pt x="2131187" y="2298703"/>
                </a:lnTo>
                <a:lnTo>
                  <a:pt x="2125153" y="2297117"/>
                </a:lnTo>
                <a:lnTo>
                  <a:pt x="2119437" y="2294896"/>
                </a:lnTo>
                <a:lnTo>
                  <a:pt x="2113403" y="2292040"/>
                </a:lnTo>
                <a:lnTo>
                  <a:pt x="2107370" y="2289501"/>
                </a:lnTo>
                <a:lnTo>
                  <a:pt x="2101971" y="2286645"/>
                </a:lnTo>
                <a:lnTo>
                  <a:pt x="2096572" y="2283155"/>
                </a:lnTo>
                <a:lnTo>
                  <a:pt x="2091491" y="2279665"/>
                </a:lnTo>
                <a:lnTo>
                  <a:pt x="2086093" y="2275222"/>
                </a:lnTo>
                <a:lnTo>
                  <a:pt x="2081329" y="2271097"/>
                </a:lnTo>
                <a:lnTo>
                  <a:pt x="2076883" y="2266972"/>
                </a:lnTo>
                <a:lnTo>
                  <a:pt x="1560520" y="1751334"/>
                </a:lnTo>
                <a:lnTo>
                  <a:pt x="1556074" y="1746574"/>
                </a:lnTo>
                <a:lnTo>
                  <a:pt x="1552263" y="1741815"/>
                </a:lnTo>
                <a:lnTo>
                  <a:pt x="1548135" y="1737055"/>
                </a:lnTo>
                <a:lnTo>
                  <a:pt x="1544642" y="1731661"/>
                </a:lnTo>
                <a:lnTo>
                  <a:pt x="1541466" y="1726583"/>
                </a:lnTo>
                <a:lnTo>
                  <a:pt x="1538291" y="1720872"/>
                </a:lnTo>
                <a:lnTo>
                  <a:pt x="1535432" y="1715477"/>
                </a:lnTo>
                <a:lnTo>
                  <a:pt x="1532892" y="1709766"/>
                </a:lnTo>
                <a:lnTo>
                  <a:pt x="1530987" y="1704054"/>
                </a:lnTo>
                <a:lnTo>
                  <a:pt x="1529081" y="1698342"/>
                </a:lnTo>
                <a:lnTo>
                  <a:pt x="1527493" y="1692631"/>
                </a:lnTo>
                <a:lnTo>
                  <a:pt x="1526223" y="1686919"/>
                </a:lnTo>
                <a:lnTo>
                  <a:pt x="1525270" y="1680890"/>
                </a:lnTo>
                <a:lnTo>
                  <a:pt x="1524635" y="1674544"/>
                </a:lnTo>
                <a:lnTo>
                  <a:pt x="1524000" y="1668515"/>
                </a:lnTo>
                <a:lnTo>
                  <a:pt x="1524000" y="1662803"/>
                </a:lnTo>
                <a:lnTo>
                  <a:pt x="1524000" y="1656774"/>
                </a:lnTo>
                <a:lnTo>
                  <a:pt x="1524635" y="1650428"/>
                </a:lnTo>
                <a:lnTo>
                  <a:pt x="1525270" y="1644716"/>
                </a:lnTo>
                <a:lnTo>
                  <a:pt x="1526223" y="1638687"/>
                </a:lnTo>
                <a:lnTo>
                  <a:pt x="1527493" y="1632658"/>
                </a:lnTo>
                <a:lnTo>
                  <a:pt x="1529081" y="1626946"/>
                </a:lnTo>
                <a:lnTo>
                  <a:pt x="1530987" y="1621235"/>
                </a:lnTo>
                <a:lnTo>
                  <a:pt x="1532892" y="1615523"/>
                </a:lnTo>
                <a:lnTo>
                  <a:pt x="1535432" y="1609811"/>
                </a:lnTo>
                <a:lnTo>
                  <a:pt x="1538291" y="1604417"/>
                </a:lnTo>
                <a:lnTo>
                  <a:pt x="1541466" y="1599023"/>
                </a:lnTo>
                <a:lnTo>
                  <a:pt x="1544642" y="1593628"/>
                </a:lnTo>
                <a:lnTo>
                  <a:pt x="1548135" y="1588551"/>
                </a:lnTo>
                <a:lnTo>
                  <a:pt x="1552263" y="1583474"/>
                </a:lnTo>
                <a:lnTo>
                  <a:pt x="1556074" y="1578714"/>
                </a:lnTo>
                <a:lnTo>
                  <a:pt x="1560520" y="1574272"/>
                </a:lnTo>
                <a:lnTo>
                  <a:pt x="1564966" y="1569830"/>
                </a:lnTo>
                <a:lnTo>
                  <a:pt x="1570047" y="1565705"/>
                </a:lnTo>
                <a:lnTo>
                  <a:pt x="1574811" y="1561897"/>
                </a:lnTo>
                <a:lnTo>
                  <a:pt x="1579574" y="1558406"/>
                </a:lnTo>
                <a:lnTo>
                  <a:pt x="1584973" y="1554916"/>
                </a:lnTo>
                <a:lnTo>
                  <a:pt x="1590054" y="1552060"/>
                </a:lnTo>
                <a:lnTo>
                  <a:pt x="1595770" y="1549521"/>
                </a:lnTo>
                <a:lnTo>
                  <a:pt x="1601486" y="1546666"/>
                </a:lnTo>
                <a:lnTo>
                  <a:pt x="1606885" y="1544444"/>
                </a:lnTo>
                <a:lnTo>
                  <a:pt x="1612919" y="1542858"/>
                </a:lnTo>
                <a:lnTo>
                  <a:pt x="1618635" y="1540954"/>
                </a:lnTo>
                <a:lnTo>
                  <a:pt x="1624669" y="1539685"/>
                </a:lnTo>
                <a:lnTo>
                  <a:pt x="1630702" y="1538733"/>
                </a:lnTo>
                <a:lnTo>
                  <a:pt x="1637054" y="1538098"/>
                </a:lnTo>
                <a:lnTo>
                  <a:pt x="1642770" y="1537463"/>
                </a:lnTo>
                <a:lnTo>
                  <a:pt x="1649121" y="1537146"/>
                </a:lnTo>
                <a:lnTo>
                  <a:pt x="1655473" y="1537463"/>
                </a:lnTo>
                <a:lnTo>
                  <a:pt x="1661824" y="1538098"/>
                </a:lnTo>
                <a:lnTo>
                  <a:pt x="1667858" y="1538733"/>
                </a:lnTo>
                <a:lnTo>
                  <a:pt x="1673891" y="1539685"/>
                </a:lnTo>
                <a:lnTo>
                  <a:pt x="1679925" y="1540954"/>
                </a:lnTo>
                <a:lnTo>
                  <a:pt x="1685641" y="1542858"/>
                </a:lnTo>
                <a:lnTo>
                  <a:pt x="1691675" y="1544444"/>
                </a:lnTo>
                <a:lnTo>
                  <a:pt x="1697391" y="1546666"/>
                </a:lnTo>
                <a:lnTo>
                  <a:pt x="1702790" y="1549521"/>
                </a:lnTo>
                <a:lnTo>
                  <a:pt x="1708506" y="1552060"/>
                </a:lnTo>
                <a:lnTo>
                  <a:pt x="1713587" y="1554916"/>
                </a:lnTo>
                <a:lnTo>
                  <a:pt x="1718986" y="1558406"/>
                </a:lnTo>
                <a:lnTo>
                  <a:pt x="1723749" y="1561897"/>
                </a:lnTo>
                <a:lnTo>
                  <a:pt x="1728513" y="1565705"/>
                </a:lnTo>
                <a:lnTo>
                  <a:pt x="1733594" y="1569830"/>
                </a:lnTo>
                <a:lnTo>
                  <a:pt x="1738040" y="1574272"/>
                </a:lnTo>
                <a:lnTo>
                  <a:pt x="2017816" y="1853827"/>
                </a:lnTo>
                <a:lnTo>
                  <a:pt x="2017816" y="801292"/>
                </a:lnTo>
                <a:lnTo>
                  <a:pt x="2018133" y="794311"/>
                </a:lnTo>
                <a:lnTo>
                  <a:pt x="2018451" y="787330"/>
                </a:lnTo>
                <a:lnTo>
                  <a:pt x="2019404" y="780349"/>
                </a:lnTo>
                <a:lnTo>
                  <a:pt x="2020674" y="773685"/>
                </a:lnTo>
                <a:lnTo>
                  <a:pt x="2021944" y="767021"/>
                </a:lnTo>
                <a:lnTo>
                  <a:pt x="2024167" y="760992"/>
                </a:lnTo>
                <a:lnTo>
                  <a:pt x="2026073" y="754646"/>
                </a:lnTo>
                <a:lnTo>
                  <a:pt x="2028613" y="748300"/>
                </a:lnTo>
                <a:lnTo>
                  <a:pt x="2031471" y="742271"/>
                </a:lnTo>
                <a:lnTo>
                  <a:pt x="2034329" y="736559"/>
                </a:lnTo>
                <a:lnTo>
                  <a:pt x="2037823" y="730530"/>
                </a:lnTo>
                <a:lnTo>
                  <a:pt x="2040998" y="724819"/>
                </a:lnTo>
                <a:lnTo>
                  <a:pt x="2045127" y="719741"/>
                </a:lnTo>
                <a:lnTo>
                  <a:pt x="2048937" y="714347"/>
                </a:lnTo>
                <a:lnTo>
                  <a:pt x="2053383" y="709587"/>
                </a:lnTo>
                <a:lnTo>
                  <a:pt x="2057829" y="704828"/>
                </a:lnTo>
                <a:lnTo>
                  <a:pt x="2062275" y="700702"/>
                </a:lnTo>
                <a:lnTo>
                  <a:pt x="2067674" y="695943"/>
                </a:lnTo>
                <a:lnTo>
                  <a:pt x="2072437" y="692135"/>
                </a:lnTo>
                <a:lnTo>
                  <a:pt x="2078154" y="688327"/>
                </a:lnTo>
                <a:lnTo>
                  <a:pt x="2083552" y="684519"/>
                </a:lnTo>
                <a:lnTo>
                  <a:pt x="2089268" y="681346"/>
                </a:lnTo>
                <a:lnTo>
                  <a:pt x="2095302" y="678173"/>
                </a:lnTo>
                <a:lnTo>
                  <a:pt x="2101018" y="675952"/>
                </a:lnTo>
                <a:lnTo>
                  <a:pt x="2107370" y="673413"/>
                </a:lnTo>
                <a:lnTo>
                  <a:pt x="2113721" y="670875"/>
                </a:lnTo>
                <a:lnTo>
                  <a:pt x="2120390" y="669288"/>
                </a:lnTo>
                <a:lnTo>
                  <a:pt x="2127059" y="667702"/>
                </a:lnTo>
                <a:lnTo>
                  <a:pt x="2133728" y="666432"/>
                </a:lnTo>
                <a:lnTo>
                  <a:pt x="2140079" y="665798"/>
                </a:lnTo>
                <a:lnTo>
                  <a:pt x="2147065" y="665163"/>
                </a:lnTo>
                <a:close/>
                <a:moveTo>
                  <a:pt x="1426690" y="484188"/>
                </a:moveTo>
                <a:lnTo>
                  <a:pt x="1631151" y="484188"/>
                </a:lnTo>
                <a:lnTo>
                  <a:pt x="1634627" y="484505"/>
                </a:lnTo>
                <a:lnTo>
                  <a:pt x="1637787" y="484822"/>
                </a:lnTo>
                <a:lnTo>
                  <a:pt x="1640947" y="485773"/>
                </a:lnTo>
                <a:lnTo>
                  <a:pt x="1644107" y="486725"/>
                </a:lnTo>
                <a:lnTo>
                  <a:pt x="1646635" y="488310"/>
                </a:lnTo>
                <a:lnTo>
                  <a:pt x="1649479" y="489895"/>
                </a:lnTo>
                <a:lnTo>
                  <a:pt x="1652008" y="491798"/>
                </a:lnTo>
                <a:lnTo>
                  <a:pt x="1654536" y="493700"/>
                </a:lnTo>
                <a:lnTo>
                  <a:pt x="1656432" y="496237"/>
                </a:lnTo>
                <a:lnTo>
                  <a:pt x="1658328" y="498773"/>
                </a:lnTo>
                <a:lnTo>
                  <a:pt x="1659908" y="501310"/>
                </a:lnTo>
                <a:lnTo>
                  <a:pt x="1661488" y="504164"/>
                </a:lnTo>
                <a:lnTo>
                  <a:pt x="1662436" y="507334"/>
                </a:lnTo>
                <a:lnTo>
                  <a:pt x="1663068" y="510505"/>
                </a:lnTo>
                <a:lnTo>
                  <a:pt x="1663700" y="513676"/>
                </a:lnTo>
                <a:lnTo>
                  <a:pt x="1663700" y="517164"/>
                </a:lnTo>
                <a:lnTo>
                  <a:pt x="1663700" y="1389743"/>
                </a:lnTo>
                <a:lnTo>
                  <a:pt x="1663700" y="1393231"/>
                </a:lnTo>
                <a:lnTo>
                  <a:pt x="1663068" y="1396401"/>
                </a:lnTo>
                <a:lnTo>
                  <a:pt x="1662436" y="1399572"/>
                </a:lnTo>
                <a:lnTo>
                  <a:pt x="1661488" y="1402743"/>
                </a:lnTo>
                <a:lnTo>
                  <a:pt x="1659908" y="1405279"/>
                </a:lnTo>
                <a:lnTo>
                  <a:pt x="1658328" y="1408133"/>
                </a:lnTo>
                <a:lnTo>
                  <a:pt x="1656432" y="1410669"/>
                </a:lnTo>
                <a:lnTo>
                  <a:pt x="1654536" y="1413206"/>
                </a:lnTo>
                <a:lnTo>
                  <a:pt x="1652008" y="1415108"/>
                </a:lnTo>
                <a:lnTo>
                  <a:pt x="1649479" y="1417011"/>
                </a:lnTo>
                <a:lnTo>
                  <a:pt x="1646635" y="1418596"/>
                </a:lnTo>
                <a:lnTo>
                  <a:pt x="1644107" y="1420182"/>
                </a:lnTo>
                <a:lnTo>
                  <a:pt x="1640947" y="1421133"/>
                </a:lnTo>
                <a:lnTo>
                  <a:pt x="1637787" y="1421767"/>
                </a:lnTo>
                <a:lnTo>
                  <a:pt x="1634627" y="1422401"/>
                </a:lnTo>
                <a:lnTo>
                  <a:pt x="1631151" y="1422401"/>
                </a:lnTo>
                <a:lnTo>
                  <a:pt x="1426690" y="1422401"/>
                </a:lnTo>
                <a:lnTo>
                  <a:pt x="1423214" y="1422401"/>
                </a:lnTo>
                <a:lnTo>
                  <a:pt x="1420054" y="1421767"/>
                </a:lnTo>
                <a:lnTo>
                  <a:pt x="1416894" y="1421133"/>
                </a:lnTo>
                <a:lnTo>
                  <a:pt x="1413734" y="1420182"/>
                </a:lnTo>
                <a:lnTo>
                  <a:pt x="1411206" y="1418596"/>
                </a:lnTo>
                <a:lnTo>
                  <a:pt x="1408362" y="1417011"/>
                </a:lnTo>
                <a:lnTo>
                  <a:pt x="1405834" y="1415108"/>
                </a:lnTo>
                <a:lnTo>
                  <a:pt x="1403622" y="1413206"/>
                </a:lnTo>
                <a:lnTo>
                  <a:pt x="1401409" y="1410669"/>
                </a:lnTo>
                <a:lnTo>
                  <a:pt x="1399513" y="1408133"/>
                </a:lnTo>
                <a:lnTo>
                  <a:pt x="1397933" y="1405279"/>
                </a:lnTo>
                <a:lnTo>
                  <a:pt x="1396669" y="1402743"/>
                </a:lnTo>
                <a:lnTo>
                  <a:pt x="1395405" y="1399572"/>
                </a:lnTo>
                <a:lnTo>
                  <a:pt x="1394457" y="1396401"/>
                </a:lnTo>
                <a:lnTo>
                  <a:pt x="1394141" y="1393231"/>
                </a:lnTo>
                <a:lnTo>
                  <a:pt x="1393825" y="1389743"/>
                </a:lnTo>
                <a:lnTo>
                  <a:pt x="1393825" y="517164"/>
                </a:lnTo>
                <a:lnTo>
                  <a:pt x="1394141" y="513676"/>
                </a:lnTo>
                <a:lnTo>
                  <a:pt x="1394457" y="510505"/>
                </a:lnTo>
                <a:lnTo>
                  <a:pt x="1395405" y="507334"/>
                </a:lnTo>
                <a:lnTo>
                  <a:pt x="1396669" y="504164"/>
                </a:lnTo>
                <a:lnTo>
                  <a:pt x="1397933" y="501310"/>
                </a:lnTo>
                <a:lnTo>
                  <a:pt x="1399513" y="498773"/>
                </a:lnTo>
                <a:lnTo>
                  <a:pt x="1401409" y="496237"/>
                </a:lnTo>
                <a:lnTo>
                  <a:pt x="1403622" y="493700"/>
                </a:lnTo>
                <a:lnTo>
                  <a:pt x="1405834" y="491798"/>
                </a:lnTo>
                <a:lnTo>
                  <a:pt x="1408362" y="489895"/>
                </a:lnTo>
                <a:lnTo>
                  <a:pt x="1411206" y="488310"/>
                </a:lnTo>
                <a:lnTo>
                  <a:pt x="1413734" y="486725"/>
                </a:lnTo>
                <a:lnTo>
                  <a:pt x="1416894" y="485773"/>
                </a:lnTo>
                <a:lnTo>
                  <a:pt x="1420054" y="484822"/>
                </a:lnTo>
                <a:lnTo>
                  <a:pt x="1423214" y="484505"/>
                </a:lnTo>
                <a:lnTo>
                  <a:pt x="1426690" y="484188"/>
                </a:lnTo>
                <a:close/>
                <a:moveTo>
                  <a:pt x="183794" y="0"/>
                </a:moveTo>
                <a:lnTo>
                  <a:pt x="193952" y="0"/>
                </a:lnTo>
                <a:lnTo>
                  <a:pt x="2827060" y="0"/>
                </a:lnTo>
                <a:lnTo>
                  <a:pt x="2837218" y="0"/>
                </a:lnTo>
                <a:lnTo>
                  <a:pt x="2847059" y="952"/>
                </a:lnTo>
                <a:lnTo>
                  <a:pt x="2856582" y="2539"/>
                </a:lnTo>
                <a:lnTo>
                  <a:pt x="2866105" y="4443"/>
                </a:lnTo>
                <a:lnTo>
                  <a:pt x="2875628" y="6982"/>
                </a:lnTo>
                <a:lnTo>
                  <a:pt x="2884516" y="10156"/>
                </a:lnTo>
                <a:lnTo>
                  <a:pt x="2893721" y="13964"/>
                </a:lnTo>
                <a:lnTo>
                  <a:pt x="2902292" y="17773"/>
                </a:lnTo>
                <a:lnTo>
                  <a:pt x="2911180" y="22851"/>
                </a:lnTo>
                <a:lnTo>
                  <a:pt x="2919433" y="27611"/>
                </a:lnTo>
                <a:lnTo>
                  <a:pt x="2927369" y="33324"/>
                </a:lnTo>
                <a:lnTo>
                  <a:pt x="2935623" y="39036"/>
                </a:lnTo>
                <a:lnTo>
                  <a:pt x="2942924" y="45384"/>
                </a:lnTo>
                <a:lnTo>
                  <a:pt x="2950225" y="52366"/>
                </a:lnTo>
                <a:lnTo>
                  <a:pt x="2957525" y="59665"/>
                </a:lnTo>
                <a:lnTo>
                  <a:pt x="2964192" y="67282"/>
                </a:lnTo>
                <a:lnTo>
                  <a:pt x="2970540" y="74899"/>
                </a:lnTo>
                <a:lnTo>
                  <a:pt x="2976571" y="83468"/>
                </a:lnTo>
                <a:lnTo>
                  <a:pt x="2982285" y="92037"/>
                </a:lnTo>
                <a:lnTo>
                  <a:pt x="2987682" y="101240"/>
                </a:lnTo>
                <a:lnTo>
                  <a:pt x="2992761" y="110444"/>
                </a:lnTo>
                <a:lnTo>
                  <a:pt x="2997522" y="119965"/>
                </a:lnTo>
                <a:lnTo>
                  <a:pt x="3001649" y="130121"/>
                </a:lnTo>
                <a:lnTo>
                  <a:pt x="3005458" y="140276"/>
                </a:lnTo>
                <a:lnTo>
                  <a:pt x="3008950" y="150749"/>
                </a:lnTo>
                <a:lnTo>
                  <a:pt x="3012124" y="161540"/>
                </a:lnTo>
                <a:lnTo>
                  <a:pt x="3014663" y="172330"/>
                </a:lnTo>
                <a:lnTo>
                  <a:pt x="3016885" y="183438"/>
                </a:lnTo>
                <a:lnTo>
                  <a:pt x="3018473" y="194546"/>
                </a:lnTo>
                <a:lnTo>
                  <a:pt x="3019742" y="205971"/>
                </a:lnTo>
                <a:lnTo>
                  <a:pt x="3020695" y="218031"/>
                </a:lnTo>
                <a:lnTo>
                  <a:pt x="3021012" y="229774"/>
                </a:lnTo>
                <a:lnTo>
                  <a:pt x="3021012" y="1276768"/>
                </a:lnTo>
                <a:lnTo>
                  <a:pt x="3013711" y="1272642"/>
                </a:lnTo>
                <a:lnTo>
                  <a:pt x="3006410" y="1268833"/>
                </a:lnTo>
                <a:lnTo>
                  <a:pt x="2999109" y="1265342"/>
                </a:lnTo>
                <a:lnTo>
                  <a:pt x="2991808" y="1262169"/>
                </a:lnTo>
                <a:lnTo>
                  <a:pt x="2983872" y="1258995"/>
                </a:lnTo>
                <a:lnTo>
                  <a:pt x="2976254" y="1256139"/>
                </a:lnTo>
                <a:lnTo>
                  <a:pt x="2968318" y="1253282"/>
                </a:lnTo>
                <a:lnTo>
                  <a:pt x="2960382" y="1251061"/>
                </a:lnTo>
                <a:lnTo>
                  <a:pt x="2952129" y="1248839"/>
                </a:lnTo>
                <a:lnTo>
                  <a:pt x="2944193" y="1247252"/>
                </a:lnTo>
                <a:lnTo>
                  <a:pt x="2935940" y="1245348"/>
                </a:lnTo>
                <a:lnTo>
                  <a:pt x="2927369" y="1244079"/>
                </a:lnTo>
                <a:lnTo>
                  <a:pt x="2919116" y="1242809"/>
                </a:lnTo>
                <a:lnTo>
                  <a:pt x="2910863" y="1242175"/>
                </a:lnTo>
                <a:lnTo>
                  <a:pt x="2901975" y="1241540"/>
                </a:lnTo>
                <a:lnTo>
                  <a:pt x="2893404" y="1241540"/>
                </a:lnTo>
                <a:lnTo>
                  <a:pt x="2646123" y="1213294"/>
                </a:lnTo>
                <a:lnTo>
                  <a:pt x="2646123" y="313876"/>
                </a:lnTo>
                <a:lnTo>
                  <a:pt x="374889" y="313876"/>
                </a:lnTo>
                <a:lnTo>
                  <a:pt x="374889" y="1959424"/>
                </a:lnTo>
                <a:lnTo>
                  <a:pt x="1610021" y="1959424"/>
                </a:lnTo>
                <a:lnTo>
                  <a:pt x="1923646" y="2273300"/>
                </a:lnTo>
                <a:lnTo>
                  <a:pt x="193952" y="2273300"/>
                </a:lnTo>
                <a:lnTo>
                  <a:pt x="183794" y="2273300"/>
                </a:lnTo>
                <a:lnTo>
                  <a:pt x="173953" y="2272348"/>
                </a:lnTo>
                <a:lnTo>
                  <a:pt x="164113" y="2270761"/>
                </a:lnTo>
                <a:lnTo>
                  <a:pt x="154908" y="2268857"/>
                </a:lnTo>
                <a:lnTo>
                  <a:pt x="145385" y="2266318"/>
                </a:lnTo>
                <a:lnTo>
                  <a:pt x="136496" y="2263144"/>
                </a:lnTo>
                <a:lnTo>
                  <a:pt x="127291" y="2259336"/>
                </a:lnTo>
                <a:lnTo>
                  <a:pt x="118720" y="2255528"/>
                </a:lnTo>
                <a:lnTo>
                  <a:pt x="109832" y="2250450"/>
                </a:lnTo>
                <a:lnTo>
                  <a:pt x="101579" y="2245689"/>
                </a:lnTo>
                <a:lnTo>
                  <a:pt x="93326" y="2240294"/>
                </a:lnTo>
                <a:lnTo>
                  <a:pt x="85390" y="2234264"/>
                </a:lnTo>
                <a:lnTo>
                  <a:pt x="77771" y="2227917"/>
                </a:lnTo>
                <a:lnTo>
                  <a:pt x="70470" y="2220935"/>
                </a:lnTo>
                <a:lnTo>
                  <a:pt x="63487" y="2213635"/>
                </a:lnTo>
                <a:lnTo>
                  <a:pt x="56821" y="2206018"/>
                </a:lnTo>
                <a:lnTo>
                  <a:pt x="50472" y="2198402"/>
                </a:lnTo>
                <a:lnTo>
                  <a:pt x="44441" y="2189833"/>
                </a:lnTo>
                <a:lnTo>
                  <a:pt x="38727" y="2181264"/>
                </a:lnTo>
                <a:lnTo>
                  <a:pt x="33013" y="2172060"/>
                </a:lnTo>
                <a:lnTo>
                  <a:pt x="28252" y="2162856"/>
                </a:lnTo>
                <a:lnTo>
                  <a:pt x="23490" y="2153335"/>
                </a:lnTo>
                <a:lnTo>
                  <a:pt x="19364" y="2143180"/>
                </a:lnTo>
                <a:lnTo>
                  <a:pt x="15237" y="2133024"/>
                </a:lnTo>
                <a:lnTo>
                  <a:pt x="11745" y="2122551"/>
                </a:lnTo>
                <a:lnTo>
                  <a:pt x="8888" y="2112078"/>
                </a:lnTo>
                <a:lnTo>
                  <a:pt x="6349" y="2100970"/>
                </a:lnTo>
                <a:lnTo>
                  <a:pt x="3809" y="2089862"/>
                </a:lnTo>
                <a:lnTo>
                  <a:pt x="2540" y="2078754"/>
                </a:lnTo>
                <a:lnTo>
                  <a:pt x="952" y="2067329"/>
                </a:lnTo>
                <a:lnTo>
                  <a:pt x="318" y="2055269"/>
                </a:lnTo>
                <a:lnTo>
                  <a:pt x="0" y="2043844"/>
                </a:lnTo>
                <a:lnTo>
                  <a:pt x="0" y="229774"/>
                </a:lnTo>
                <a:lnTo>
                  <a:pt x="318" y="218031"/>
                </a:lnTo>
                <a:lnTo>
                  <a:pt x="952" y="205971"/>
                </a:lnTo>
                <a:lnTo>
                  <a:pt x="2540" y="194546"/>
                </a:lnTo>
                <a:lnTo>
                  <a:pt x="3809" y="183438"/>
                </a:lnTo>
                <a:lnTo>
                  <a:pt x="6349" y="172330"/>
                </a:lnTo>
                <a:lnTo>
                  <a:pt x="8888" y="161540"/>
                </a:lnTo>
                <a:lnTo>
                  <a:pt x="11745" y="150749"/>
                </a:lnTo>
                <a:lnTo>
                  <a:pt x="15237" y="140276"/>
                </a:lnTo>
                <a:lnTo>
                  <a:pt x="19364" y="130121"/>
                </a:lnTo>
                <a:lnTo>
                  <a:pt x="23490" y="119965"/>
                </a:lnTo>
                <a:lnTo>
                  <a:pt x="28252" y="110444"/>
                </a:lnTo>
                <a:lnTo>
                  <a:pt x="33013" y="101240"/>
                </a:lnTo>
                <a:lnTo>
                  <a:pt x="38727" y="92037"/>
                </a:lnTo>
                <a:lnTo>
                  <a:pt x="44441" y="83468"/>
                </a:lnTo>
                <a:lnTo>
                  <a:pt x="50472" y="74899"/>
                </a:lnTo>
                <a:lnTo>
                  <a:pt x="56821" y="67282"/>
                </a:lnTo>
                <a:lnTo>
                  <a:pt x="63487" y="59665"/>
                </a:lnTo>
                <a:lnTo>
                  <a:pt x="70470" y="52366"/>
                </a:lnTo>
                <a:lnTo>
                  <a:pt x="77771" y="45384"/>
                </a:lnTo>
                <a:lnTo>
                  <a:pt x="85390" y="39036"/>
                </a:lnTo>
                <a:lnTo>
                  <a:pt x="93326" y="33324"/>
                </a:lnTo>
                <a:lnTo>
                  <a:pt x="101579" y="27611"/>
                </a:lnTo>
                <a:lnTo>
                  <a:pt x="109832" y="22851"/>
                </a:lnTo>
                <a:lnTo>
                  <a:pt x="118720" y="17773"/>
                </a:lnTo>
                <a:lnTo>
                  <a:pt x="127291" y="13964"/>
                </a:lnTo>
                <a:lnTo>
                  <a:pt x="136496" y="10156"/>
                </a:lnTo>
                <a:lnTo>
                  <a:pt x="145385" y="6982"/>
                </a:lnTo>
                <a:lnTo>
                  <a:pt x="154908" y="4443"/>
                </a:lnTo>
                <a:lnTo>
                  <a:pt x="164113" y="2539"/>
                </a:lnTo>
                <a:lnTo>
                  <a:pt x="173953" y="952"/>
                </a:lnTo>
                <a:lnTo>
                  <a:pt x="183794" y="0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5593531" y="4320961"/>
            <a:ext cx="1436675" cy="215265"/>
            <a:chOff x="4369395" y="3284984"/>
            <a:chExt cx="1436675" cy="215265"/>
          </a:xfrm>
        </p:grpSpPr>
        <p:sp>
          <p:nvSpPr>
            <p:cNvPr id="37" name="文本框 9"/>
            <p:cNvSpPr txBox="1"/>
            <p:nvPr/>
          </p:nvSpPr>
          <p:spPr>
            <a:xfrm>
              <a:off x="4581935" y="3284984"/>
              <a:ext cx="1224135" cy="2152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1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制作游戏初衷</a:t>
              </a:r>
              <a:endPara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" name="等腰三角形 39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rgbClr val="C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41" name="组合 40"/>
          <p:cNvGrpSpPr/>
          <p:nvPr/>
        </p:nvGrpSpPr>
        <p:grpSpPr>
          <a:xfrm>
            <a:off x="6961683" y="4320381"/>
            <a:ext cx="1436675" cy="215265"/>
            <a:chOff x="4369395" y="3284984"/>
            <a:chExt cx="1436675" cy="215265"/>
          </a:xfrm>
        </p:grpSpPr>
        <p:sp>
          <p:nvSpPr>
            <p:cNvPr id="42" name="文本框 9"/>
            <p:cNvSpPr txBox="1"/>
            <p:nvPr/>
          </p:nvSpPr>
          <p:spPr>
            <a:xfrm>
              <a:off x="4581935" y="3284984"/>
              <a:ext cx="1224135" cy="2152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1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游戏背景故事</a:t>
              </a:r>
              <a:endPara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" name="等腰三角形 44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rgbClr val="C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46" name="组合 45"/>
          <p:cNvGrpSpPr/>
          <p:nvPr/>
        </p:nvGrpSpPr>
        <p:grpSpPr>
          <a:xfrm>
            <a:off x="5593531" y="4608993"/>
            <a:ext cx="1436675" cy="215265"/>
            <a:chOff x="4369395" y="3284984"/>
            <a:chExt cx="1436675" cy="215265"/>
          </a:xfrm>
        </p:grpSpPr>
        <p:sp>
          <p:nvSpPr>
            <p:cNvPr id="47" name="文本框 9"/>
            <p:cNvSpPr txBox="1"/>
            <p:nvPr/>
          </p:nvSpPr>
          <p:spPr>
            <a:xfrm>
              <a:off x="4581935" y="3284984"/>
              <a:ext cx="1224135" cy="2152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1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400" kern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游戏操作介绍</a:t>
              </a:r>
              <a:endParaRPr lang="zh-CN" altLang="en-US" sz="1400" kern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49" name="椭圆 48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0" name="等腰三角形 49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rgbClr val="C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31" grpId="0"/>
      <p:bldP spid="35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5545013" y="2579705"/>
            <a:ext cx="26642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 rot="16200000">
            <a:off x="2695696" y="3643790"/>
            <a:ext cx="2953051" cy="831222"/>
            <a:chOff x="9094388" y="3131023"/>
            <a:chExt cx="1220012" cy="566265"/>
          </a:xfrm>
        </p:grpSpPr>
        <p:sp>
          <p:nvSpPr>
            <p:cNvPr id="4" name="Line 128"/>
            <p:cNvSpPr>
              <a:spLocks noChangeShapeType="1"/>
            </p:cNvSpPr>
            <p:nvPr/>
          </p:nvSpPr>
          <p:spPr bwMode="auto">
            <a:xfrm>
              <a:off x="9702801" y="3131023"/>
              <a:ext cx="0" cy="564678"/>
            </a:xfrm>
            <a:prstGeom prst="line">
              <a:avLst/>
            </a:prstGeom>
            <a:noFill/>
            <a:ln w="12700" cap="flat">
              <a:solidFill>
                <a:srgbClr val="55735B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Line 129"/>
            <p:cNvSpPr>
              <a:spLocks noChangeShapeType="1"/>
            </p:cNvSpPr>
            <p:nvPr/>
          </p:nvSpPr>
          <p:spPr bwMode="auto">
            <a:xfrm flipH="1">
              <a:off x="9094388" y="3492501"/>
              <a:ext cx="1219891" cy="0"/>
            </a:xfrm>
            <a:prstGeom prst="line">
              <a:avLst/>
            </a:prstGeom>
            <a:noFill/>
            <a:ln w="12700" cap="flat">
              <a:solidFill>
                <a:srgbClr val="55735B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Line 130"/>
            <p:cNvSpPr>
              <a:spLocks noChangeShapeType="1"/>
            </p:cNvSpPr>
            <p:nvPr/>
          </p:nvSpPr>
          <p:spPr bwMode="auto">
            <a:xfrm>
              <a:off x="9094683" y="3487738"/>
              <a:ext cx="0" cy="209550"/>
            </a:xfrm>
            <a:prstGeom prst="line">
              <a:avLst/>
            </a:prstGeom>
            <a:noFill/>
            <a:ln w="12700" cap="flat">
              <a:solidFill>
                <a:srgbClr val="55735B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Line 131"/>
            <p:cNvSpPr>
              <a:spLocks noChangeShapeType="1"/>
            </p:cNvSpPr>
            <p:nvPr/>
          </p:nvSpPr>
          <p:spPr bwMode="auto">
            <a:xfrm>
              <a:off x="10314400" y="3487738"/>
              <a:ext cx="0" cy="209550"/>
            </a:xfrm>
            <a:prstGeom prst="line">
              <a:avLst/>
            </a:prstGeom>
            <a:noFill/>
            <a:ln w="12700" cap="flat">
              <a:solidFill>
                <a:srgbClr val="55735B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944613" y="3086931"/>
            <a:ext cx="1872208" cy="1872208"/>
            <a:chOff x="1677608" y="2996952"/>
            <a:chExt cx="1395643" cy="1395643"/>
          </a:xfrm>
        </p:grpSpPr>
        <p:sp>
          <p:nvSpPr>
            <p:cNvPr id="9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10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solidFill>
              <a:srgbClr val="C00000"/>
            </a:soli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605163" y="3641405"/>
            <a:ext cx="549837" cy="763569"/>
            <a:chOff x="8032306" y="5624901"/>
            <a:chExt cx="429201" cy="596039"/>
          </a:xfrm>
          <a:solidFill>
            <a:schemeClr val="bg1"/>
          </a:solidFill>
        </p:grpSpPr>
        <p:sp>
          <p:nvSpPr>
            <p:cNvPr id="12" name="Freeform 276"/>
            <p:cNvSpPr/>
            <p:nvPr/>
          </p:nvSpPr>
          <p:spPr bwMode="auto">
            <a:xfrm>
              <a:off x="8032306" y="5715047"/>
              <a:ext cx="429201" cy="505893"/>
            </a:xfrm>
            <a:custGeom>
              <a:avLst/>
              <a:gdLst>
                <a:gd name="T0" fmla="*/ 166 w 203"/>
                <a:gd name="T1" fmla="*/ 0 h 239"/>
                <a:gd name="T2" fmla="*/ 166 w 203"/>
                <a:gd name="T3" fmla="*/ 22 h 239"/>
                <a:gd name="T4" fmla="*/ 181 w 203"/>
                <a:gd name="T5" fmla="*/ 37 h 239"/>
                <a:gd name="T6" fmla="*/ 181 w 203"/>
                <a:gd name="T7" fmla="*/ 203 h 239"/>
                <a:gd name="T8" fmla="*/ 166 w 203"/>
                <a:gd name="T9" fmla="*/ 218 h 239"/>
                <a:gd name="T10" fmla="*/ 36 w 203"/>
                <a:gd name="T11" fmla="*/ 218 h 239"/>
                <a:gd name="T12" fmla="*/ 22 w 203"/>
                <a:gd name="T13" fmla="*/ 203 h 239"/>
                <a:gd name="T14" fmla="*/ 22 w 203"/>
                <a:gd name="T15" fmla="*/ 37 h 239"/>
                <a:gd name="T16" fmla="*/ 36 w 203"/>
                <a:gd name="T17" fmla="*/ 22 h 239"/>
                <a:gd name="T18" fmla="*/ 36 w 203"/>
                <a:gd name="T19" fmla="*/ 0 h 239"/>
                <a:gd name="T20" fmla="*/ 0 w 203"/>
                <a:gd name="T21" fmla="*/ 37 h 239"/>
                <a:gd name="T22" fmla="*/ 0 w 203"/>
                <a:gd name="T23" fmla="*/ 203 h 239"/>
                <a:gd name="T24" fmla="*/ 36 w 203"/>
                <a:gd name="T25" fmla="*/ 239 h 239"/>
                <a:gd name="T26" fmla="*/ 166 w 203"/>
                <a:gd name="T27" fmla="*/ 239 h 239"/>
                <a:gd name="T28" fmla="*/ 203 w 203"/>
                <a:gd name="T29" fmla="*/ 203 h 239"/>
                <a:gd name="T30" fmla="*/ 203 w 203"/>
                <a:gd name="T31" fmla="*/ 37 h 239"/>
                <a:gd name="T32" fmla="*/ 166 w 203"/>
                <a:gd name="T33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3" h="239">
                  <a:moveTo>
                    <a:pt x="166" y="0"/>
                  </a:moveTo>
                  <a:cubicBezTo>
                    <a:pt x="166" y="22"/>
                    <a:pt x="166" y="22"/>
                    <a:pt x="166" y="22"/>
                  </a:cubicBezTo>
                  <a:cubicBezTo>
                    <a:pt x="174" y="22"/>
                    <a:pt x="181" y="29"/>
                    <a:pt x="181" y="37"/>
                  </a:cubicBezTo>
                  <a:cubicBezTo>
                    <a:pt x="181" y="203"/>
                    <a:pt x="181" y="203"/>
                    <a:pt x="181" y="203"/>
                  </a:cubicBezTo>
                  <a:cubicBezTo>
                    <a:pt x="181" y="211"/>
                    <a:pt x="174" y="218"/>
                    <a:pt x="166" y="218"/>
                  </a:cubicBezTo>
                  <a:cubicBezTo>
                    <a:pt x="36" y="218"/>
                    <a:pt x="36" y="218"/>
                    <a:pt x="36" y="218"/>
                  </a:cubicBezTo>
                  <a:cubicBezTo>
                    <a:pt x="28" y="218"/>
                    <a:pt x="22" y="211"/>
                    <a:pt x="22" y="203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2" y="29"/>
                    <a:pt x="28" y="22"/>
                    <a:pt x="36" y="22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7"/>
                    <a:pt x="0" y="37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0" y="223"/>
                    <a:pt x="16" y="239"/>
                    <a:pt x="36" y="239"/>
                  </a:cubicBezTo>
                  <a:cubicBezTo>
                    <a:pt x="166" y="239"/>
                    <a:pt x="166" y="239"/>
                    <a:pt x="166" y="239"/>
                  </a:cubicBezTo>
                  <a:cubicBezTo>
                    <a:pt x="186" y="239"/>
                    <a:pt x="203" y="223"/>
                    <a:pt x="203" y="203"/>
                  </a:cubicBezTo>
                  <a:cubicBezTo>
                    <a:pt x="203" y="37"/>
                    <a:pt x="203" y="37"/>
                    <a:pt x="203" y="37"/>
                  </a:cubicBezTo>
                  <a:cubicBezTo>
                    <a:pt x="203" y="17"/>
                    <a:pt x="186" y="0"/>
                    <a:pt x="1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77"/>
            <p:cNvSpPr/>
            <p:nvPr/>
          </p:nvSpPr>
          <p:spPr bwMode="auto">
            <a:xfrm>
              <a:off x="8139943" y="5624901"/>
              <a:ext cx="213928" cy="137237"/>
            </a:xfrm>
            <a:custGeom>
              <a:avLst/>
              <a:gdLst>
                <a:gd name="T0" fmla="*/ 101 w 101"/>
                <a:gd name="T1" fmla="*/ 29 h 65"/>
                <a:gd name="T2" fmla="*/ 79 w 101"/>
                <a:gd name="T3" fmla="*/ 29 h 65"/>
                <a:gd name="T4" fmla="*/ 50 w 101"/>
                <a:gd name="T5" fmla="*/ 0 h 65"/>
                <a:gd name="T6" fmla="*/ 21 w 101"/>
                <a:gd name="T7" fmla="*/ 29 h 65"/>
                <a:gd name="T8" fmla="*/ 0 w 101"/>
                <a:gd name="T9" fmla="*/ 29 h 65"/>
                <a:gd name="T10" fmla="*/ 0 w 101"/>
                <a:gd name="T11" fmla="*/ 65 h 65"/>
                <a:gd name="T12" fmla="*/ 101 w 101"/>
                <a:gd name="T13" fmla="*/ 65 h 65"/>
                <a:gd name="T14" fmla="*/ 101 w 101"/>
                <a:gd name="T15" fmla="*/ 2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65">
                  <a:moveTo>
                    <a:pt x="101" y="29"/>
                  </a:moveTo>
                  <a:cubicBezTo>
                    <a:pt x="79" y="29"/>
                    <a:pt x="79" y="29"/>
                    <a:pt x="79" y="29"/>
                  </a:cubicBezTo>
                  <a:cubicBezTo>
                    <a:pt x="79" y="13"/>
                    <a:pt x="66" y="0"/>
                    <a:pt x="50" y="0"/>
                  </a:cubicBezTo>
                  <a:cubicBezTo>
                    <a:pt x="34" y="0"/>
                    <a:pt x="21" y="13"/>
                    <a:pt x="21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01" y="65"/>
                    <a:pt x="101" y="65"/>
                    <a:pt x="101" y="65"/>
                  </a:cubicBezTo>
                  <a:lnTo>
                    <a:pt x="101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" name="Rectangle 278"/>
            <p:cNvSpPr>
              <a:spLocks noChangeArrowheads="1"/>
            </p:cNvSpPr>
            <p:nvPr/>
          </p:nvSpPr>
          <p:spPr bwMode="auto">
            <a:xfrm>
              <a:off x="8123797" y="5837484"/>
              <a:ext cx="244874" cy="32291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" name="Rectangle 279"/>
            <p:cNvSpPr>
              <a:spLocks noChangeArrowheads="1"/>
            </p:cNvSpPr>
            <p:nvPr/>
          </p:nvSpPr>
          <p:spPr bwMode="auto">
            <a:xfrm>
              <a:off x="8123797" y="5914175"/>
              <a:ext cx="244874" cy="32291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" name="Rectangle 280"/>
            <p:cNvSpPr>
              <a:spLocks noChangeArrowheads="1"/>
            </p:cNvSpPr>
            <p:nvPr/>
          </p:nvSpPr>
          <p:spPr bwMode="auto">
            <a:xfrm>
              <a:off x="8123797" y="5992211"/>
              <a:ext cx="244874" cy="296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" name="Rectangle 281"/>
            <p:cNvSpPr>
              <a:spLocks noChangeArrowheads="1"/>
            </p:cNvSpPr>
            <p:nvPr/>
          </p:nvSpPr>
          <p:spPr bwMode="auto">
            <a:xfrm>
              <a:off x="8123797" y="6068903"/>
              <a:ext cx="244874" cy="296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612084" y="2011738"/>
            <a:ext cx="1135936" cy="1135936"/>
            <a:chOff x="1677608" y="2996952"/>
            <a:chExt cx="1395643" cy="1395643"/>
          </a:xfrm>
        </p:grpSpPr>
        <p:sp>
          <p:nvSpPr>
            <p:cNvPr id="19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20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solidFill>
              <a:srgbClr val="C00000"/>
            </a:soli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143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955777" y="2388520"/>
            <a:ext cx="423150" cy="390158"/>
            <a:chOff x="7339246" y="1487600"/>
            <a:chExt cx="423150" cy="390158"/>
          </a:xfrm>
        </p:grpSpPr>
        <p:sp>
          <p:nvSpPr>
            <p:cNvPr id="22" name="Freeform 364"/>
            <p:cNvSpPr/>
            <p:nvPr/>
          </p:nvSpPr>
          <p:spPr bwMode="auto">
            <a:xfrm>
              <a:off x="7339246" y="1689008"/>
              <a:ext cx="423150" cy="188750"/>
            </a:xfrm>
            <a:custGeom>
              <a:avLst/>
              <a:gdLst>
                <a:gd name="T0" fmla="*/ 222 w 262"/>
                <a:gd name="T1" fmla="*/ 18 h 94"/>
                <a:gd name="T2" fmla="*/ 205 w 262"/>
                <a:gd name="T3" fmla="*/ 18 h 94"/>
                <a:gd name="T4" fmla="*/ 205 w 262"/>
                <a:gd name="T5" fmla="*/ 0 h 94"/>
                <a:gd name="T6" fmla="*/ 57 w 262"/>
                <a:gd name="T7" fmla="*/ 0 h 94"/>
                <a:gd name="T8" fmla="*/ 57 w 262"/>
                <a:gd name="T9" fmla="*/ 18 h 94"/>
                <a:gd name="T10" fmla="*/ 40 w 262"/>
                <a:gd name="T11" fmla="*/ 18 h 94"/>
                <a:gd name="T12" fmla="*/ 40 w 262"/>
                <a:gd name="T13" fmla="*/ 0 h 94"/>
                <a:gd name="T14" fmla="*/ 0 w 262"/>
                <a:gd name="T15" fmla="*/ 0 h 94"/>
                <a:gd name="T16" fmla="*/ 0 w 262"/>
                <a:gd name="T17" fmla="*/ 83 h 94"/>
                <a:gd name="T18" fmla="*/ 11 w 262"/>
                <a:gd name="T19" fmla="*/ 94 h 94"/>
                <a:gd name="T20" fmla="*/ 251 w 262"/>
                <a:gd name="T21" fmla="*/ 94 h 94"/>
                <a:gd name="T22" fmla="*/ 262 w 262"/>
                <a:gd name="T23" fmla="*/ 83 h 94"/>
                <a:gd name="T24" fmla="*/ 262 w 262"/>
                <a:gd name="T25" fmla="*/ 0 h 94"/>
                <a:gd name="T26" fmla="*/ 222 w 262"/>
                <a:gd name="T27" fmla="*/ 0 h 94"/>
                <a:gd name="T28" fmla="*/ 222 w 262"/>
                <a:gd name="T29" fmla="*/ 18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2" h="94">
                  <a:moveTo>
                    <a:pt x="222" y="18"/>
                  </a:moveTo>
                  <a:cubicBezTo>
                    <a:pt x="205" y="18"/>
                    <a:pt x="205" y="18"/>
                    <a:pt x="205" y="18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18"/>
                    <a:pt x="57" y="18"/>
                    <a:pt x="57" y="18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9"/>
                    <a:pt x="5" y="94"/>
                    <a:pt x="11" y="94"/>
                  </a:cubicBezTo>
                  <a:cubicBezTo>
                    <a:pt x="251" y="94"/>
                    <a:pt x="251" y="94"/>
                    <a:pt x="251" y="94"/>
                  </a:cubicBezTo>
                  <a:cubicBezTo>
                    <a:pt x="258" y="94"/>
                    <a:pt x="262" y="89"/>
                    <a:pt x="262" y="83"/>
                  </a:cubicBezTo>
                  <a:cubicBezTo>
                    <a:pt x="262" y="0"/>
                    <a:pt x="262" y="0"/>
                    <a:pt x="262" y="0"/>
                  </a:cubicBezTo>
                  <a:cubicBezTo>
                    <a:pt x="222" y="0"/>
                    <a:pt x="222" y="0"/>
                    <a:pt x="222" y="0"/>
                  </a:cubicBezTo>
                  <a:lnTo>
                    <a:pt x="222" y="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365"/>
            <p:cNvSpPr/>
            <p:nvPr/>
          </p:nvSpPr>
          <p:spPr bwMode="auto">
            <a:xfrm>
              <a:off x="7339246" y="1552399"/>
              <a:ext cx="423150" cy="128060"/>
            </a:xfrm>
            <a:custGeom>
              <a:avLst/>
              <a:gdLst>
                <a:gd name="T0" fmla="*/ 251 w 262"/>
                <a:gd name="T1" fmla="*/ 0 h 45"/>
                <a:gd name="T2" fmla="*/ 11 w 262"/>
                <a:gd name="T3" fmla="*/ 0 h 45"/>
                <a:gd name="T4" fmla="*/ 0 w 262"/>
                <a:gd name="T5" fmla="*/ 11 h 45"/>
                <a:gd name="T6" fmla="*/ 0 w 262"/>
                <a:gd name="T7" fmla="*/ 45 h 45"/>
                <a:gd name="T8" fmla="*/ 40 w 262"/>
                <a:gd name="T9" fmla="*/ 45 h 45"/>
                <a:gd name="T10" fmla="*/ 40 w 262"/>
                <a:gd name="T11" fmla="*/ 34 h 45"/>
                <a:gd name="T12" fmla="*/ 57 w 262"/>
                <a:gd name="T13" fmla="*/ 34 h 45"/>
                <a:gd name="T14" fmla="*/ 57 w 262"/>
                <a:gd name="T15" fmla="*/ 45 h 45"/>
                <a:gd name="T16" fmla="*/ 205 w 262"/>
                <a:gd name="T17" fmla="*/ 45 h 45"/>
                <a:gd name="T18" fmla="*/ 205 w 262"/>
                <a:gd name="T19" fmla="*/ 34 h 45"/>
                <a:gd name="T20" fmla="*/ 222 w 262"/>
                <a:gd name="T21" fmla="*/ 34 h 45"/>
                <a:gd name="T22" fmla="*/ 222 w 262"/>
                <a:gd name="T23" fmla="*/ 45 h 45"/>
                <a:gd name="T24" fmla="*/ 262 w 262"/>
                <a:gd name="T25" fmla="*/ 45 h 45"/>
                <a:gd name="T26" fmla="*/ 262 w 262"/>
                <a:gd name="T27" fmla="*/ 11 h 45"/>
                <a:gd name="T28" fmla="*/ 251 w 262"/>
                <a:gd name="T2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2" h="45">
                  <a:moveTo>
                    <a:pt x="25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57" y="34"/>
                    <a:pt x="57" y="34"/>
                    <a:pt x="57" y="3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205" y="45"/>
                    <a:pt x="205" y="45"/>
                    <a:pt x="205" y="45"/>
                  </a:cubicBezTo>
                  <a:cubicBezTo>
                    <a:pt x="205" y="34"/>
                    <a:pt x="205" y="34"/>
                    <a:pt x="205" y="34"/>
                  </a:cubicBezTo>
                  <a:cubicBezTo>
                    <a:pt x="222" y="34"/>
                    <a:pt x="222" y="34"/>
                    <a:pt x="222" y="34"/>
                  </a:cubicBezTo>
                  <a:cubicBezTo>
                    <a:pt x="222" y="45"/>
                    <a:pt x="222" y="45"/>
                    <a:pt x="222" y="45"/>
                  </a:cubicBezTo>
                  <a:cubicBezTo>
                    <a:pt x="262" y="45"/>
                    <a:pt x="262" y="45"/>
                    <a:pt x="262" y="45"/>
                  </a:cubicBezTo>
                  <a:cubicBezTo>
                    <a:pt x="262" y="11"/>
                    <a:pt x="262" y="11"/>
                    <a:pt x="262" y="11"/>
                  </a:cubicBezTo>
                  <a:cubicBezTo>
                    <a:pt x="262" y="5"/>
                    <a:pt x="258" y="0"/>
                    <a:pt x="2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366"/>
            <p:cNvSpPr/>
            <p:nvPr/>
          </p:nvSpPr>
          <p:spPr bwMode="auto">
            <a:xfrm>
              <a:off x="7443155" y="1487600"/>
              <a:ext cx="215332" cy="79403"/>
            </a:xfrm>
            <a:custGeom>
              <a:avLst/>
              <a:gdLst>
                <a:gd name="T0" fmla="*/ 132 w 132"/>
                <a:gd name="T1" fmla="*/ 63 h 63"/>
                <a:gd name="T2" fmla="*/ 115 w 132"/>
                <a:gd name="T3" fmla="*/ 63 h 63"/>
                <a:gd name="T4" fmla="*/ 115 w 132"/>
                <a:gd name="T5" fmla="*/ 20 h 63"/>
                <a:gd name="T6" fmla="*/ 112 w 132"/>
                <a:gd name="T7" fmla="*/ 17 h 63"/>
                <a:gd name="T8" fmla="*/ 20 w 132"/>
                <a:gd name="T9" fmla="*/ 17 h 63"/>
                <a:gd name="T10" fmla="*/ 18 w 132"/>
                <a:gd name="T11" fmla="*/ 20 h 63"/>
                <a:gd name="T12" fmla="*/ 18 w 132"/>
                <a:gd name="T13" fmla="*/ 63 h 63"/>
                <a:gd name="T14" fmla="*/ 0 w 132"/>
                <a:gd name="T15" fmla="*/ 63 h 63"/>
                <a:gd name="T16" fmla="*/ 0 w 132"/>
                <a:gd name="T17" fmla="*/ 20 h 63"/>
                <a:gd name="T18" fmla="*/ 20 w 132"/>
                <a:gd name="T19" fmla="*/ 0 h 63"/>
                <a:gd name="T20" fmla="*/ 112 w 132"/>
                <a:gd name="T21" fmla="*/ 0 h 63"/>
                <a:gd name="T22" fmla="*/ 132 w 132"/>
                <a:gd name="T23" fmla="*/ 20 h 63"/>
                <a:gd name="T24" fmla="*/ 132 w 132"/>
                <a:gd name="T25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63">
                  <a:moveTo>
                    <a:pt x="132" y="63"/>
                  </a:moveTo>
                  <a:cubicBezTo>
                    <a:pt x="115" y="63"/>
                    <a:pt x="115" y="63"/>
                    <a:pt x="115" y="63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18"/>
                    <a:pt x="114" y="17"/>
                    <a:pt x="112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9" y="17"/>
                    <a:pt x="18" y="18"/>
                    <a:pt x="18" y="20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23" y="0"/>
                    <a:pt x="132" y="9"/>
                    <a:pt x="132" y="20"/>
                  </a:cubicBezTo>
                  <a:lnTo>
                    <a:pt x="132" y="6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5833110" y="2202180"/>
            <a:ext cx="2931160" cy="367030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大众娱乐项目，受众面广大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6" name="矩形 47"/>
          <p:cNvSpPr>
            <a:spLocks noChangeArrowheads="1"/>
          </p:cNvSpPr>
          <p:nvPr/>
        </p:nvSpPr>
        <p:spPr bwMode="auto">
          <a:xfrm>
            <a:off x="5833045" y="2610292"/>
            <a:ext cx="4392488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斗地主是一款在国内覆盖面比较广的棋牌娱乐项目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sym typeface="微软雅黑" panose="020B0503020204020204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5545013" y="4091873"/>
            <a:ext cx="26642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4608909" y="3523906"/>
            <a:ext cx="1135936" cy="1135936"/>
            <a:chOff x="1677608" y="2996952"/>
            <a:chExt cx="1395643" cy="1395643"/>
          </a:xfrm>
        </p:grpSpPr>
        <p:sp>
          <p:nvSpPr>
            <p:cNvPr id="29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solidFill>
              <a:srgbClr val="C00000"/>
            </a:soli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143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5833110" y="3714750"/>
            <a:ext cx="5897880" cy="367030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能够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迎合广大年龄层面的玩家</a:t>
            </a:r>
            <a:endParaRPr lang="zh-CN" altLang="en-US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2" name="矩形 47"/>
          <p:cNvSpPr>
            <a:spLocks noChangeArrowheads="1"/>
          </p:cNvSpPr>
          <p:nvPr/>
        </p:nvSpPr>
        <p:spPr bwMode="auto">
          <a:xfrm>
            <a:off x="5833045" y="4122460"/>
            <a:ext cx="439248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斗地主规则相对简单，能够使玩家尽快上手，快速获得游戏乐趣</a:t>
            </a:r>
            <a:endParaRPr lang="zh-CN" altLang="en-US" sz="1400" dirty="0" smtClean="0">
              <a:solidFill>
                <a:schemeClr val="tx1">
                  <a:lumMod val="50000"/>
                  <a:lumOff val="50000"/>
                </a:schemeClr>
              </a:solidFill>
              <a:sym typeface="微软雅黑" panose="020B0503020204020204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4955563" y="3879309"/>
            <a:ext cx="448854" cy="457012"/>
            <a:chOff x="2000378" y="1974523"/>
            <a:chExt cx="576064" cy="586534"/>
          </a:xfrm>
        </p:grpSpPr>
        <p:sp>
          <p:nvSpPr>
            <p:cNvPr id="34" name="Freeform 562"/>
            <p:cNvSpPr>
              <a:spLocks noEditPoints="1"/>
            </p:cNvSpPr>
            <p:nvPr/>
          </p:nvSpPr>
          <p:spPr bwMode="auto">
            <a:xfrm>
              <a:off x="2000378" y="1974523"/>
              <a:ext cx="576064" cy="504844"/>
            </a:xfrm>
            <a:custGeom>
              <a:avLst/>
              <a:gdLst>
                <a:gd name="T0" fmla="*/ 182 w 233"/>
                <a:gd name="T1" fmla="*/ 7 h 204"/>
                <a:gd name="T2" fmla="*/ 183 w 233"/>
                <a:gd name="T3" fmla="*/ 0 h 204"/>
                <a:gd name="T4" fmla="*/ 116 w 233"/>
                <a:gd name="T5" fmla="*/ 0 h 204"/>
                <a:gd name="T6" fmla="*/ 50 w 233"/>
                <a:gd name="T7" fmla="*/ 0 h 204"/>
                <a:gd name="T8" fmla="*/ 50 w 233"/>
                <a:gd name="T9" fmla="*/ 7 h 204"/>
                <a:gd name="T10" fmla="*/ 0 w 233"/>
                <a:gd name="T11" fmla="*/ 7 h 204"/>
                <a:gd name="T12" fmla="*/ 0 w 233"/>
                <a:gd name="T13" fmla="*/ 14 h 204"/>
                <a:gd name="T14" fmla="*/ 31 w 233"/>
                <a:gd name="T15" fmla="*/ 95 h 204"/>
                <a:gd name="T16" fmla="*/ 86 w 233"/>
                <a:gd name="T17" fmla="*/ 131 h 204"/>
                <a:gd name="T18" fmla="*/ 100 w 233"/>
                <a:gd name="T19" fmla="*/ 143 h 204"/>
                <a:gd name="T20" fmla="*/ 100 w 233"/>
                <a:gd name="T21" fmla="*/ 186 h 204"/>
                <a:gd name="T22" fmla="*/ 83 w 233"/>
                <a:gd name="T23" fmla="*/ 204 h 204"/>
                <a:gd name="T24" fmla="*/ 116 w 233"/>
                <a:gd name="T25" fmla="*/ 204 h 204"/>
                <a:gd name="T26" fmla="*/ 150 w 233"/>
                <a:gd name="T27" fmla="*/ 204 h 204"/>
                <a:gd name="T28" fmla="*/ 133 w 233"/>
                <a:gd name="T29" fmla="*/ 186 h 204"/>
                <a:gd name="T30" fmla="*/ 133 w 233"/>
                <a:gd name="T31" fmla="*/ 143 h 204"/>
                <a:gd name="T32" fmla="*/ 147 w 233"/>
                <a:gd name="T33" fmla="*/ 131 h 204"/>
                <a:gd name="T34" fmla="*/ 202 w 233"/>
                <a:gd name="T35" fmla="*/ 95 h 204"/>
                <a:gd name="T36" fmla="*/ 233 w 233"/>
                <a:gd name="T37" fmla="*/ 14 h 204"/>
                <a:gd name="T38" fmla="*/ 233 w 233"/>
                <a:gd name="T39" fmla="*/ 7 h 204"/>
                <a:gd name="T40" fmla="*/ 182 w 233"/>
                <a:gd name="T41" fmla="*/ 7 h 204"/>
                <a:gd name="T42" fmla="*/ 42 w 233"/>
                <a:gd name="T43" fmla="*/ 86 h 204"/>
                <a:gd name="T44" fmla="*/ 15 w 233"/>
                <a:gd name="T45" fmla="*/ 21 h 204"/>
                <a:gd name="T46" fmla="*/ 51 w 233"/>
                <a:gd name="T47" fmla="*/ 21 h 204"/>
                <a:gd name="T48" fmla="*/ 53 w 233"/>
                <a:gd name="T49" fmla="*/ 49 h 204"/>
                <a:gd name="T50" fmla="*/ 69 w 233"/>
                <a:gd name="T51" fmla="*/ 107 h 204"/>
                <a:gd name="T52" fmla="*/ 42 w 233"/>
                <a:gd name="T53" fmla="*/ 86 h 204"/>
                <a:gd name="T54" fmla="*/ 190 w 233"/>
                <a:gd name="T55" fmla="*/ 86 h 204"/>
                <a:gd name="T56" fmla="*/ 163 w 233"/>
                <a:gd name="T57" fmla="*/ 107 h 204"/>
                <a:gd name="T58" fmla="*/ 180 w 233"/>
                <a:gd name="T59" fmla="*/ 49 h 204"/>
                <a:gd name="T60" fmla="*/ 181 w 233"/>
                <a:gd name="T61" fmla="*/ 21 h 204"/>
                <a:gd name="T62" fmla="*/ 218 w 233"/>
                <a:gd name="T63" fmla="*/ 21 h 204"/>
                <a:gd name="T64" fmla="*/ 190 w 233"/>
                <a:gd name="T65" fmla="*/ 8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3" h="204">
                  <a:moveTo>
                    <a:pt x="182" y="7"/>
                  </a:moveTo>
                  <a:cubicBezTo>
                    <a:pt x="183" y="0"/>
                    <a:pt x="183" y="0"/>
                    <a:pt x="183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6"/>
                    <a:pt x="0" y="58"/>
                    <a:pt x="31" y="95"/>
                  </a:cubicBezTo>
                  <a:cubicBezTo>
                    <a:pt x="32" y="96"/>
                    <a:pt x="52" y="119"/>
                    <a:pt x="86" y="131"/>
                  </a:cubicBezTo>
                  <a:cubicBezTo>
                    <a:pt x="93" y="139"/>
                    <a:pt x="100" y="143"/>
                    <a:pt x="100" y="143"/>
                  </a:cubicBezTo>
                  <a:cubicBezTo>
                    <a:pt x="100" y="186"/>
                    <a:pt x="100" y="186"/>
                    <a:pt x="100" y="186"/>
                  </a:cubicBezTo>
                  <a:cubicBezTo>
                    <a:pt x="83" y="204"/>
                    <a:pt x="83" y="204"/>
                    <a:pt x="83" y="204"/>
                  </a:cubicBezTo>
                  <a:cubicBezTo>
                    <a:pt x="116" y="204"/>
                    <a:pt x="116" y="204"/>
                    <a:pt x="116" y="204"/>
                  </a:cubicBezTo>
                  <a:cubicBezTo>
                    <a:pt x="150" y="204"/>
                    <a:pt x="150" y="204"/>
                    <a:pt x="150" y="204"/>
                  </a:cubicBezTo>
                  <a:cubicBezTo>
                    <a:pt x="133" y="186"/>
                    <a:pt x="133" y="186"/>
                    <a:pt x="133" y="186"/>
                  </a:cubicBezTo>
                  <a:cubicBezTo>
                    <a:pt x="133" y="143"/>
                    <a:pt x="133" y="143"/>
                    <a:pt x="133" y="143"/>
                  </a:cubicBezTo>
                  <a:cubicBezTo>
                    <a:pt x="133" y="143"/>
                    <a:pt x="139" y="139"/>
                    <a:pt x="147" y="131"/>
                  </a:cubicBezTo>
                  <a:cubicBezTo>
                    <a:pt x="181" y="119"/>
                    <a:pt x="201" y="96"/>
                    <a:pt x="202" y="95"/>
                  </a:cubicBezTo>
                  <a:cubicBezTo>
                    <a:pt x="233" y="58"/>
                    <a:pt x="233" y="16"/>
                    <a:pt x="233" y="14"/>
                  </a:cubicBezTo>
                  <a:cubicBezTo>
                    <a:pt x="233" y="7"/>
                    <a:pt x="233" y="7"/>
                    <a:pt x="233" y="7"/>
                  </a:cubicBezTo>
                  <a:lnTo>
                    <a:pt x="182" y="7"/>
                  </a:lnTo>
                  <a:close/>
                  <a:moveTo>
                    <a:pt x="42" y="86"/>
                  </a:moveTo>
                  <a:cubicBezTo>
                    <a:pt x="22" y="61"/>
                    <a:pt x="16" y="34"/>
                    <a:pt x="15" y="21"/>
                  </a:cubicBezTo>
                  <a:cubicBezTo>
                    <a:pt x="51" y="21"/>
                    <a:pt x="51" y="21"/>
                    <a:pt x="51" y="21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5" y="74"/>
                    <a:pt x="62" y="93"/>
                    <a:pt x="69" y="107"/>
                  </a:cubicBezTo>
                  <a:cubicBezTo>
                    <a:pt x="52" y="97"/>
                    <a:pt x="43" y="86"/>
                    <a:pt x="42" y="86"/>
                  </a:cubicBezTo>
                  <a:close/>
                  <a:moveTo>
                    <a:pt x="190" y="86"/>
                  </a:moveTo>
                  <a:cubicBezTo>
                    <a:pt x="190" y="86"/>
                    <a:pt x="180" y="97"/>
                    <a:pt x="163" y="107"/>
                  </a:cubicBezTo>
                  <a:cubicBezTo>
                    <a:pt x="171" y="93"/>
                    <a:pt x="178" y="74"/>
                    <a:pt x="180" y="49"/>
                  </a:cubicBezTo>
                  <a:cubicBezTo>
                    <a:pt x="181" y="21"/>
                    <a:pt x="181" y="21"/>
                    <a:pt x="181" y="21"/>
                  </a:cubicBezTo>
                  <a:cubicBezTo>
                    <a:pt x="218" y="21"/>
                    <a:pt x="218" y="21"/>
                    <a:pt x="218" y="21"/>
                  </a:cubicBezTo>
                  <a:cubicBezTo>
                    <a:pt x="216" y="34"/>
                    <a:pt x="211" y="61"/>
                    <a:pt x="190" y="8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563"/>
            <p:cNvSpPr/>
            <p:nvPr/>
          </p:nvSpPr>
          <p:spPr bwMode="auto">
            <a:xfrm>
              <a:off x="2129730" y="2488785"/>
              <a:ext cx="317360" cy="72272"/>
            </a:xfrm>
            <a:custGeom>
              <a:avLst/>
              <a:gdLst>
                <a:gd name="T0" fmla="*/ 0 w 303"/>
                <a:gd name="T1" fmla="*/ 0 h 69"/>
                <a:gd name="T2" fmla="*/ 0 w 303"/>
                <a:gd name="T3" fmla="*/ 69 h 69"/>
                <a:gd name="T4" fmla="*/ 152 w 303"/>
                <a:gd name="T5" fmla="*/ 69 h 69"/>
                <a:gd name="T6" fmla="*/ 303 w 303"/>
                <a:gd name="T7" fmla="*/ 69 h 69"/>
                <a:gd name="T8" fmla="*/ 303 w 303"/>
                <a:gd name="T9" fmla="*/ 0 h 69"/>
                <a:gd name="T10" fmla="*/ 152 w 303"/>
                <a:gd name="T11" fmla="*/ 0 h 69"/>
                <a:gd name="T12" fmla="*/ 0 w 303"/>
                <a:gd name="T1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69">
                  <a:moveTo>
                    <a:pt x="0" y="0"/>
                  </a:moveTo>
                  <a:lnTo>
                    <a:pt x="0" y="69"/>
                  </a:lnTo>
                  <a:lnTo>
                    <a:pt x="152" y="69"/>
                  </a:lnTo>
                  <a:lnTo>
                    <a:pt x="303" y="69"/>
                  </a:lnTo>
                  <a:lnTo>
                    <a:pt x="303" y="0"/>
                  </a:lnTo>
                  <a:lnTo>
                    <a:pt x="1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</p:grpSp>
      <p:cxnSp>
        <p:nvCxnSpPr>
          <p:cNvPr id="36" name="直接连接符 35"/>
          <p:cNvCxnSpPr/>
          <p:nvPr/>
        </p:nvCxnSpPr>
        <p:spPr>
          <a:xfrm>
            <a:off x="5545013" y="5523938"/>
            <a:ext cx="26642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>
            <a:off x="4608909" y="5036074"/>
            <a:ext cx="1135936" cy="1135936"/>
            <a:chOff x="1677608" y="2996952"/>
            <a:chExt cx="1395643" cy="1395643"/>
          </a:xfrm>
        </p:grpSpPr>
        <p:sp>
          <p:nvSpPr>
            <p:cNvPr id="38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39" name="Oval 29"/>
            <p:cNvSpPr>
              <a:spLocks noChangeAspect="1"/>
            </p:cNvSpPr>
            <p:nvPr/>
          </p:nvSpPr>
          <p:spPr>
            <a:xfrm>
              <a:off x="1850114" y="3168678"/>
              <a:ext cx="1050630" cy="1050630"/>
            </a:xfrm>
            <a:prstGeom prst="ellipse">
              <a:avLst/>
            </a:prstGeom>
            <a:solidFill>
              <a:srgbClr val="C00000"/>
            </a:soli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143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5833046" y="5154614"/>
            <a:ext cx="1656184" cy="367030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合理的运用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1" name="矩形 47"/>
          <p:cNvSpPr>
            <a:spLocks noChangeArrowheads="1"/>
          </p:cNvSpPr>
          <p:nvPr/>
        </p:nvSpPr>
        <p:spPr bwMode="auto">
          <a:xfrm>
            <a:off x="5833045" y="5562620"/>
            <a:ext cx="4392488" cy="864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考虑到所学的知识能够在制作中得到更大限度</a:t>
            </a:r>
            <a:endParaRPr lang="zh-CN" altLang="en-US" sz="1400" dirty="0" smtClean="0">
              <a:solidFill>
                <a:schemeClr val="tx1">
                  <a:lumMod val="50000"/>
                  <a:lumOff val="50000"/>
                </a:schemeClr>
              </a:solidFill>
              <a:sym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的运用</a:t>
            </a:r>
            <a:endParaRPr lang="zh-CN" altLang="en-US" sz="1400" dirty="0" smtClean="0">
              <a:solidFill>
                <a:schemeClr val="tx1">
                  <a:lumMod val="50000"/>
                  <a:lumOff val="50000"/>
                </a:schemeClr>
              </a:solidFill>
              <a:sym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42" name="Freeform 133"/>
          <p:cNvSpPr/>
          <p:nvPr/>
        </p:nvSpPr>
        <p:spPr bwMode="auto">
          <a:xfrm>
            <a:off x="4903491" y="5357155"/>
            <a:ext cx="546648" cy="492503"/>
          </a:xfrm>
          <a:custGeom>
            <a:avLst/>
            <a:gdLst>
              <a:gd name="T0" fmla="*/ 442 w 525"/>
              <a:gd name="T1" fmla="*/ 185 h 473"/>
              <a:gd name="T2" fmla="*/ 442 w 525"/>
              <a:gd name="T3" fmla="*/ 40 h 473"/>
              <a:gd name="T4" fmla="*/ 343 w 525"/>
              <a:gd name="T5" fmla="*/ 40 h 473"/>
              <a:gd name="T6" fmla="*/ 343 w 525"/>
              <a:gd name="T7" fmla="*/ 83 h 473"/>
              <a:gd name="T8" fmla="*/ 262 w 525"/>
              <a:gd name="T9" fmla="*/ 0 h 473"/>
              <a:gd name="T10" fmla="*/ 0 w 525"/>
              <a:gd name="T11" fmla="*/ 267 h 473"/>
              <a:gd name="T12" fmla="*/ 59 w 525"/>
              <a:gd name="T13" fmla="*/ 267 h 473"/>
              <a:gd name="T14" fmla="*/ 59 w 525"/>
              <a:gd name="T15" fmla="*/ 473 h 473"/>
              <a:gd name="T16" fmla="*/ 165 w 525"/>
              <a:gd name="T17" fmla="*/ 473 h 473"/>
              <a:gd name="T18" fmla="*/ 165 w 525"/>
              <a:gd name="T19" fmla="*/ 326 h 473"/>
              <a:gd name="T20" fmla="*/ 359 w 525"/>
              <a:gd name="T21" fmla="*/ 326 h 473"/>
              <a:gd name="T22" fmla="*/ 359 w 525"/>
              <a:gd name="T23" fmla="*/ 473 h 473"/>
              <a:gd name="T24" fmla="*/ 466 w 525"/>
              <a:gd name="T25" fmla="*/ 473 h 473"/>
              <a:gd name="T26" fmla="*/ 466 w 525"/>
              <a:gd name="T27" fmla="*/ 267 h 473"/>
              <a:gd name="T28" fmla="*/ 525 w 525"/>
              <a:gd name="T29" fmla="*/ 267 h 473"/>
              <a:gd name="T30" fmla="*/ 442 w 525"/>
              <a:gd name="T31" fmla="*/ 185 h 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25" h="473">
                <a:moveTo>
                  <a:pt x="442" y="185"/>
                </a:moveTo>
                <a:lnTo>
                  <a:pt x="442" y="40"/>
                </a:lnTo>
                <a:lnTo>
                  <a:pt x="343" y="40"/>
                </a:lnTo>
                <a:lnTo>
                  <a:pt x="343" y="83"/>
                </a:lnTo>
                <a:lnTo>
                  <a:pt x="262" y="0"/>
                </a:lnTo>
                <a:lnTo>
                  <a:pt x="0" y="267"/>
                </a:lnTo>
                <a:lnTo>
                  <a:pt x="59" y="267"/>
                </a:lnTo>
                <a:lnTo>
                  <a:pt x="59" y="473"/>
                </a:lnTo>
                <a:lnTo>
                  <a:pt x="165" y="473"/>
                </a:lnTo>
                <a:lnTo>
                  <a:pt x="165" y="326"/>
                </a:lnTo>
                <a:lnTo>
                  <a:pt x="359" y="326"/>
                </a:lnTo>
                <a:lnTo>
                  <a:pt x="359" y="473"/>
                </a:lnTo>
                <a:lnTo>
                  <a:pt x="466" y="473"/>
                </a:lnTo>
                <a:lnTo>
                  <a:pt x="466" y="267"/>
                </a:lnTo>
                <a:lnTo>
                  <a:pt x="525" y="267"/>
                </a:lnTo>
                <a:lnTo>
                  <a:pt x="442" y="18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2050986" y="5036291"/>
            <a:ext cx="1656184" cy="367030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制作游戏初衷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000"/>
                            </p:stCondLst>
                            <p:childTnLst>
                              <p:par>
                                <p:cTn id="8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0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500"/>
                            </p:stCondLst>
                            <p:childTnLst>
                              <p:par>
                                <p:cTn id="91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500"/>
                            </p:stCondLst>
                            <p:childTnLst>
                              <p:par>
                                <p:cTn id="10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8" presetID="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2000"/>
                            </p:stCondLst>
                            <p:childTnLst>
                              <p:par>
                                <p:cTn id="123" presetID="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3000"/>
                            </p:stCondLst>
                            <p:childTnLst>
                              <p:par>
                                <p:cTn id="128" presetID="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" presetClass="entr" presetSubtype="2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" presetClass="entr" presetSubtype="2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" presetClass="entr" presetSubtype="2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31" grpId="0"/>
      <p:bldP spid="32" grpId="0"/>
      <p:bldP spid="40" grpId="0"/>
      <p:bldP spid="41" grpId="0"/>
      <p:bldP spid="42" grpId="0" bldLvl="0" animBg="1"/>
      <p:bldP spid="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3024733" y="2594190"/>
            <a:ext cx="1872208" cy="1872208"/>
            <a:chOff x="1677608" y="2996952"/>
            <a:chExt cx="1395643" cy="1395643"/>
          </a:xfrm>
        </p:grpSpPr>
        <p:sp>
          <p:nvSpPr>
            <p:cNvPr id="30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ysClr val="window" lastClr="FFFFFF">
                    <a:lumMod val="81000"/>
                  </a:sysClr>
                </a:gs>
                <a:gs pos="0">
                  <a:sysClr val="window" lastClr="FFFFFF">
                    <a:lumMod val="99000"/>
                  </a:sysClr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blipFill>
              <a:blip r:embed="rId2" cstate="screen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9000"/>
                        </a14:imgEffect>
                        <a14:imgEffect>
                          <a14:sharpenSoften amount="-100000"/>
                        </a14:imgEffect>
                      </a14:imgLayer>
                    </a14:imgProps>
                  </a:ext>
                </a:extLst>
              </a:blip>
              <a:srcRect/>
              <a:stretch>
                <a:fillRect/>
              </a:stretch>
            </a:blipFill>
            <a:ln w="120650" cap="flat" cmpd="sng" algn="ctr">
              <a:gradFill flip="none" rotWithShape="1">
                <a:gsLst>
                  <a:gs pos="0">
                    <a:sysClr val="window" lastClr="FFFFFF">
                      <a:lumMod val="78000"/>
                    </a:sysClr>
                  </a:gs>
                  <a:gs pos="100000">
                    <a:sysClr val="window" lastClr="FFFFFF">
                      <a:lumMod val="98000"/>
                    </a:sysClr>
                  </a:gs>
                </a:gsLst>
                <a:lin ang="5400000" scaled="1"/>
                <a:tileRect/>
              </a:gradFill>
              <a:prstDash val="solid"/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DIN-BoldItalic" pitchFamily="50" charset="0"/>
                <a:ea typeface="+mn-ea"/>
                <a:cs typeface="+mn-cs"/>
              </a:endParaRPr>
            </a:p>
          </p:txBody>
        </p:sp>
      </p:grpSp>
      <p:sp>
        <p:nvSpPr>
          <p:cNvPr id="32" name="圆角矩形 31"/>
          <p:cNvSpPr/>
          <p:nvPr/>
        </p:nvSpPr>
        <p:spPr>
          <a:xfrm>
            <a:off x="3396570" y="4617093"/>
            <a:ext cx="1080121" cy="368288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D6D6D6"/>
              </a:gs>
              <a:gs pos="100000">
                <a:srgbClr val="F7F7F7"/>
              </a:gs>
            </a:gsLst>
            <a:path path="circle">
              <a:fillToRect t="100000" r="100000"/>
            </a:path>
          </a:gradFill>
          <a:ln w="25400" cap="flat" cmpd="sng" algn="ctr">
            <a:noFill/>
            <a:prstDash val="solid"/>
          </a:ln>
          <a:effectLst>
            <a:outerShdw blurRad="149987" dist="12700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文本框 9"/>
          <p:cNvSpPr txBox="1"/>
          <p:nvPr/>
        </p:nvSpPr>
        <p:spPr>
          <a:xfrm>
            <a:off x="2963545" y="4628515"/>
            <a:ext cx="1997075" cy="34544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游戏背景故事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Rectangle 60"/>
          <p:cNvSpPr/>
          <p:nvPr/>
        </p:nvSpPr>
        <p:spPr>
          <a:xfrm>
            <a:off x="3036530" y="5453345"/>
            <a:ext cx="1850441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斗地主</a:t>
            </a:r>
            <a:endParaRPr lang="zh-CN" altLang="en-US" sz="20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Straight Connector 2"/>
          <p:cNvCxnSpPr/>
          <p:nvPr/>
        </p:nvCxnSpPr>
        <p:spPr>
          <a:xfrm>
            <a:off x="3089721" y="5418355"/>
            <a:ext cx="1744059" cy="0"/>
          </a:xfrm>
          <a:prstGeom prst="line">
            <a:avLst/>
          </a:prstGeom>
          <a:noFill/>
          <a:ln w="19050" cap="flat" cmpd="sng" algn="ctr">
            <a:solidFill>
              <a:srgbClr val="BFBFBF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49" name="圆角矩形 48"/>
          <p:cNvSpPr/>
          <p:nvPr/>
        </p:nvSpPr>
        <p:spPr>
          <a:xfrm>
            <a:off x="5268778" y="2681566"/>
            <a:ext cx="3960440" cy="144016"/>
          </a:xfrm>
          <a:prstGeom prst="roundRect">
            <a:avLst>
              <a:gd name="adj" fmla="val 50000"/>
            </a:avLst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5268595" y="2691130"/>
            <a:ext cx="3960495" cy="13462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" name="文本框 9"/>
          <p:cNvSpPr txBox="1"/>
          <p:nvPr/>
        </p:nvSpPr>
        <p:spPr>
          <a:xfrm>
            <a:off x="5268778" y="2929722"/>
            <a:ext cx="1368152" cy="25273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背景加载中</a:t>
            </a:r>
            <a:r>
              <a:rPr lang="en-US" altLang="zh-CN" sz="1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en-US" altLang="zh-CN" sz="1200" dirty="0" smtClean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8980833" y="2444028"/>
            <a:ext cx="513715" cy="237490"/>
            <a:chOff x="4833255" y="1331913"/>
            <a:chExt cx="513715" cy="23749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3" name="矩形标注 52"/>
            <p:cNvSpPr/>
            <p:nvPr/>
          </p:nvSpPr>
          <p:spPr>
            <a:xfrm>
              <a:off x="4945459" y="1331913"/>
              <a:ext cx="288032" cy="216024"/>
            </a:xfrm>
            <a:prstGeom prst="wedgeRectCallou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文本框 9"/>
            <p:cNvSpPr txBox="1"/>
            <p:nvPr/>
          </p:nvSpPr>
          <p:spPr>
            <a:xfrm>
              <a:off x="4833255" y="1331913"/>
              <a:ext cx="513715" cy="237490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0" marR="0" lvl="1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100</a:t>
              </a:r>
              <a:endParaRPr kumimoji="0" lang="en-US" altLang="zh-CN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5" name="TextBox 7"/>
          <p:cNvSpPr>
            <a:spLocks noChangeArrowheads="1"/>
          </p:cNvSpPr>
          <p:nvPr/>
        </p:nvSpPr>
        <p:spPr bwMode="auto">
          <a:xfrm>
            <a:off x="5268778" y="3673888"/>
            <a:ext cx="4392488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相传起源于湖北。因地主横行乡里，大家只能用游戏来发泄心中不满，后来对此游戏命名为斗地主。于是人们劳作间歇，常常一家人关起门来进行该游戏。</a:t>
            </a:r>
            <a:endParaRPr lang="zh-CN" altLang="en-US" sz="14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后来该款娱乐游戏广泛流传于安徽、湖北、四川、江苏、湖南等地，成为一款大众休闲游戏。</a:t>
            </a:r>
            <a:endParaRPr lang="zh-CN" altLang="en-US" sz="14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000"/>
                            </p:stCondLst>
                            <p:childTnLst>
                              <p:par>
                                <p:cTn id="6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80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35" grpId="0"/>
      <p:bldP spid="49" grpId="0" bldLvl="0" animBg="1"/>
      <p:bldP spid="50" grpId="0" bldLvl="0" animBg="1"/>
      <p:bldP spid="51" grpId="0"/>
      <p:bldP spid="55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椭圆 28"/>
          <p:cNvSpPr/>
          <p:nvPr/>
        </p:nvSpPr>
        <p:spPr>
          <a:xfrm>
            <a:off x="4378228" y="2723489"/>
            <a:ext cx="3018694" cy="3018693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 w="120650" cap="flat" cmpd="sng" algn="ctr">
            <a:gradFill flip="none" rotWithShape="1">
              <a:gsLst>
                <a:gs pos="0">
                  <a:sysClr val="window" lastClr="FFFFFF">
                    <a:lumMod val="78000"/>
                  </a:sysClr>
                </a:gs>
                <a:gs pos="100000">
                  <a:sysClr val="window" lastClr="FFFFFF">
                    <a:lumMod val="98000"/>
                  </a:sysClr>
                </a:gs>
              </a:gsLst>
              <a:lin ang="5400000" scaled="1"/>
              <a:tileRect/>
            </a:gradFill>
            <a:prstDash val="solid"/>
          </a:ln>
          <a:effectLst>
            <a:innerShdw blurRad="330200" dist="165100" dir="16200000">
              <a:prstClr val="black">
                <a:alpha val="53000"/>
              </a:prstClr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DIN-BoldItalic" pitchFamily="50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5139181" y="3484442"/>
            <a:ext cx="1498046" cy="1498044"/>
          </a:xfrm>
          <a:prstGeom prst="ellipse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>
            <a:outerShdw blurRad="152400" dist="63500" dir="8100000" algn="tl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prstMaterial="softEdge">
            <a:bevelT w="38100" h="635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5582442" y="2418356"/>
            <a:ext cx="610268" cy="611524"/>
            <a:chOff x="5792736" y="1742999"/>
            <a:chExt cx="610268" cy="611524"/>
          </a:xfrm>
          <a:gradFill>
            <a:gsLst>
              <a:gs pos="0">
                <a:srgbClr val="002060"/>
              </a:gs>
              <a:gs pos="100000">
                <a:srgbClr val="00B0F0"/>
              </a:gs>
            </a:gsLst>
            <a:lin ang="5400000" scaled="1"/>
          </a:gradFill>
        </p:grpSpPr>
        <p:sp>
          <p:nvSpPr>
            <p:cNvPr id="32" name="任意多边形 31"/>
            <p:cNvSpPr/>
            <p:nvPr/>
          </p:nvSpPr>
          <p:spPr>
            <a:xfrm>
              <a:off x="5792736" y="1742999"/>
              <a:ext cx="610268" cy="611524"/>
            </a:xfrm>
            <a:custGeom>
              <a:avLst/>
              <a:gdLst>
                <a:gd name="connsiteX0" fmla="*/ 413083 w 772417"/>
                <a:gd name="connsiteY0" fmla="*/ 962 h 772417"/>
                <a:gd name="connsiteX1" fmla="*/ 720620 w 772417"/>
                <a:gd name="connsiteY1" fmla="*/ 193137 h 772417"/>
                <a:gd name="connsiteX2" fmla="*/ 579281 w 772417"/>
                <a:gd name="connsiteY2" fmla="*/ 720619 h 772417"/>
                <a:gd name="connsiteX3" fmla="*/ 51799 w 772417"/>
                <a:gd name="connsiteY3" fmla="*/ 579281 h 772417"/>
                <a:gd name="connsiteX4" fmla="*/ 193137 w 772417"/>
                <a:gd name="connsiteY4" fmla="*/ 51798 h 772417"/>
                <a:gd name="connsiteX5" fmla="*/ 413083 w 772417"/>
                <a:gd name="connsiteY5" fmla="*/ 962 h 77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72417" h="772417">
                  <a:moveTo>
                    <a:pt x="413083" y="962"/>
                  </a:moveTo>
                  <a:cubicBezTo>
                    <a:pt x="536733" y="9701"/>
                    <a:pt x="653976" y="77706"/>
                    <a:pt x="720620" y="193137"/>
                  </a:cubicBezTo>
                  <a:cubicBezTo>
                    <a:pt x="827250" y="377826"/>
                    <a:pt x="763971" y="613989"/>
                    <a:pt x="579281" y="720619"/>
                  </a:cubicBezTo>
                  <a:cubicBezTo>
                    <a:pt x="394592" y="827250"/>
                    <a:pt x="158429" y="763970"/>
                    <a:pt x="51799" y="579281"/>
                  </a:cubicBezTo>
                  <a:cubicBezTo>
                    <a:pt x="-54832" y="394591"/>
                    <a:pt x="8448" y="158429"/>
                    <a:pt x="193137" y="51798"/>
                  </a:cubicBezTo>
                  <a:cubicBezTo>
                    <a:pt x="262396" y="11812"/>
                    <a:pt x="338893" y="-4281"/>
                    <a:pt x="413083" y="962"/>
                  </a:cubicBezTo>
                  <a:close/>
                </a:path>
              </a:pathLst>
            </a:custGeom>
            <a:solidFill>
              <a:srgbClr val="C00000"/>
            </a:solidFill>
            <a:ln w="120650" cap="flat" cmpd="sng" algn="ctr">
              <a:gradFill flip="none" rotWithShape="1">
                <a:gsLst>
                  <a:gs pos="0">
                    <a:sysClr val="window" lastClr="FFFFFF">
                      <a:lumMod val="78000"/>
                    </a:sysClr>
                  </a:gs>
                  <a:gs pos="100000">
                    <a:sysClr val="window" lastClr="FFFFFF">
                      <a:lumMod val="98000"/>
                    </a:sysClr>
                  </a:gs>
                </a:gsLst>
                <a:lin ang="5400000" scaled="1"/>
                <a:tileRect/>
              </a:gradFill>
              <a:prstDash val="solid"/>
            </a:ln>
            <a:effectLst>
              <a:innerShdw blurRad="330200" dist="114300" dir="16200000">
                <a:prstClr val="black">
                  <a:alpha val="53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DIN-BoldItalic" pitchFamily="50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KSO_Shape"/>
            <p:cNvSpPr/>
            <p:nvPr/>
          </p:nvSpPr>
          <p:spPr bwMode="auto">
            <a:xfrm>
              <a:off x="5991136" y="1913773"/>
              <a:ext cx="213469" cy="269975"/>
            </a:xfrm>
            <a:custGeom>
              <a:avLst/>
              <a:gdLst>
                <a:gd name="T0" fmla="*/ 508479 w 1679575"/>
                <a:gd name="T1" fmla="*/ 933537 h 2125662"/>
                <a:gd name="T2" fmla="*/ 645344 w 1679575"/>
                <a:gd name="T3" fmla="*/ 1004349 h 2125662"/>
                <a:gd name="T4" fmla="*/ 637947 w 1679575"/>
                <a:gd name="T5" fmla="*/ 1045870 h 2125662"/>
                <a:gd name="T6" fmla="*/ 629410 w 1679575"/>
                <a:gd name="T7" fmla="*/ 1095637 h 2125662"/>
                <a:gd name="T8" fmla="*/ 645913 w 1679575"/>
                <a:gd name="T9" fmla="*/ 1148533 h 2125662"/>
                <a:gd name="T10" fmla="*/ 923628 w 1679575"/>
                <a:gd name="T11" fmla="*/ 1679766 h 2125662"/>
                <a:gd name="T12" fmla="*/ 886068 w 1679575"/>
                <a:gd name="T13" fmla="*/ 1137442 h 2125662"/>
                <a:gd name="T14" fmla="*/ 896597 w 1679575"/>
                <a:gd name="T15" fmla="*/ 1083408 h 2125662"/>
                <a:gd name="T16" fmla="*/ 885214 w 1679575"/>
                <a:gd name="T17" fmla="*/ 1039044 h 2125662"/>
                <a:gd name="T18" fmla="*/ 917083 w 1679575"/>
                <a:gd name="T19" fmla="*/ 999799 h 2125662"/>
                <a:gd name="T20" fmla="*/ 1048543 w 1679575"/>
                <a:gd name="T21" fmla="*/ 927280 h 2125662"/>
                <a:gd name="T22" fmla="*/ 1168905 w 1679575"/>
                <a:gd name="T23" fmla="*/ 933822 h 2125662"/>
                <a:gd name="T24" fmla="*/ 1257397 w 1679575"/>
                <a:gd name="T25" fmla="*/ 1021128 h 2125662"/>
                <a:gd name="T26" fmla="*/ 1333655 w 1679575"/>
                <a:gd name="T27" fmla="*/ 1118957 h 2125662"/>
                <a:gd name="T28" fmla="*/ 1397392 w 1679575"/>
                <a:gd name="T29" fmla="*/ 1227592 h 2125662"/>
                <a:gd name="T30" fmla="*/ 1446903 w 1679575"/>
                <a:gd name="T31" fmla="*/ 1349025 h 2125662"/>
                <a:gd name="T32" fmla="*/ 1482186 w 1679575"/>
                <a:gd name="T33" fmla="*/ 1483540 h 2125662"/>
                <a:gd name="T34" fmla="*/ 1501820 w 1679575"/>
                <a:gd name="T35" fmla="*/ 1632274 h 2125662"/>
                <a:gd name="T36" fmla="*/ 1439790 w 1679575"/>
                <a:gd name="T37" fmla="*/ 1742331 h 2125662"/>
                <a:gd name="T38" fmla="*/ 1242601 w 1679575"/>
                <a:gd name="T39" fmla="*/ 1826794 h 2125662"/>
                <a:gd name="T40" fmla="*/ 1035738 w 1679575"/>
                <a:gd name="T41" fmla="*/ 1881112 h 2125662"/>
                <a:gd name="T42" fmla="*/ 822331 w 1679575"/>
                <a:gd name="T43" fmla="*/ 1904432 h 2125662"/>
                <a:gd name="T44" fmla="*/ 596403 w 1679575"/>
                <a:gd name="T45" fmla="*/ 1894194 h 2125662"/>
                <a:gd name="T46" fmla="*/ 373036 w 1679575"/>
                <a:gd name="T47" fmla="*/ 1847838 h 2125662"/>
                <a:gd name="T48" fmla="*/ 159344 w 1679575"/>
                <a:gd name="T49" fmla="*/ 1766788 h 2125662"/>
                <a:gd name="T50" fmla="*/ 0 w 1679575"/>
                <a:gd name="T51" fmla="*/ 1676354 h 2125662"/>
                <a:gd name="T52" fmla="*/ 15365 w 1679575"/>
                <a:gd name="T53" fmla="*/ 1518519 h 2125662"/>
                <a:gd name="T54" fmla="*/ 47234 w 1679575"/>
                <a:gd name="T55" fmla="*/ 1376611 h 2125662"/>
                <a:gd name="T56" fmla="*/ 94468 w 1679575"/>
                <a:gd name="T57" fmla="*/ 1249206 h 2125662"/>
                <a:gd name="T58" fmla="*/ 155930 w 1679575"/>
                <a:gd name="T59" fmla="*/ 1135735 h 2125662"/>
                <a:gd name="T60" fmla="*/ 230765 w 1679575"/>
                <a:gd name="T61" fmla="*/ 1035348 h 2125662"/>
                <a:gd name="T62" fmla="*/ 317835 w 1679575"/>
                <a:gd name="T63" fmla="*/ 946334 h 2125662"/>
                <a:gd name="T64" fmla="*/ 427669 w 1679575"/>
                <a:gd name="T65" fmla="*/ 860449 h 2125662"/>
                <a:gd name="T66" fmla="*/ 831848 w 1679575"/>
                <a:gd name="T67" fmla="*/ 5125 h 2125662"/>
                <a:gd name="T68" fmla="*/ 927152 w 1679575"/>
                <a:gd name="T69" fmla="*/ 31035 h 2125662"/>
                <a:gd name="T70" fmla="*/ 1013353 w 1679575"/>
                <a:gd name="T71" fmla="*/ 76590 h 2125662"/>
                <a:gd name="T72" fmla="*/ 1087035 w 1679575"/>
                <a:gd name="T73" fmla="*/ 138945 h 2125662"/>
                <a:gd name="T74" fmla="*/ 1145356 w 1679575"/>
                <a:gd name="T75" fmla="*/ 215250 h 2125662"/>
                <a:gd name="T76" fmla="*/ 1186607 w 1679575"/>
                <a:gd name="T77" fmla="*/ 303514 h 2125662"/>
                <a:gd name="T78" fmla="*/ 1207944 w 1679575"/>
                <a:gd name="T79" fmla="*/ 401174 h 2125662"/>
                <a:gd name="T80" fmla="*/ 1205383 w 1679575"/>
                <a:gd name="T81" fmla="*/ 513924 h 2125662"/>
                <a:gd name="T82" fmla="*/ 1172382 w 1679575"/>
                <a:gd name="T83" fmla="*/ 626673 h 2125662"/>
                <a:gd name="T84" fmla="*/ 1112924 w 1679575"/>
                <a:gd name="T85" fmla="*/ 725187 h 2125662"/>
                <a:gd name="T86" fmla="*/ 1030706 w 1679575"/>
                <a:gd name="T87" fmla="*/ 804625 h 2125662"/>
                <a:gd name="T88" fmla="*/ 915204 w 1679575"/>
                <a:gd name="T89" fmla="*/ 867264 h 2125662"/>
                <a:gd name="T90" fmla="*/ 837253 w 1679575"/>
                <a:gd name="T91" fmla="*/ 887764 h 2125662"/>
                <a:gd name="T92" fmla="*/ 753044 w 1679575"/>
                <a:gd name="T93" fmla="*/ 893458 h 2125662"/>
                <a:gd name="T94" fmla="*/ 658879 w 1679575"/>
                <a:gd name="T95" fmla="*/ 881215 h 2125662"/>
                <a:gd name="T96" fmla="*/ 572394 w 1679575"/>
                <a:gd name="T97" fmla="*/ 850180 h 2125662"/>
                <a:gd name="T98" fmla="*/ 494728 w 1679575"/>
                <a:gd name="T99" fmla="*/ 802917 h 2125662"/>
                <a:gd name="T100" fmla="*/ 424459 w 1679575"/>
                <a:gd name="T101" fmla="*/ 736576 h 2125662"/>
                <a:gd name="T102" fmla="*/ 366992 w 1679575"/>
                <a:gd name="T103" fmla="*/ 651159 h 2125662"/>
                <a:gd name="T104" fmla="*/ 330578 w 1679575"/>
                <a:gd name="T105" fmla="*/ 553500 h 2125662"/>
                <a:gd name="T106" fmla="*/ 317206 w 1679575"/>
                <a:gd name="T107" fmla="*/ 446729 h 2125662"/>
                <a:gd name="T108" fmla="*/ 328586 w 1679575"/>
                <a:gd name="T109" fmla="*/ 345653 h 2125662"/>
                <a:gd name="T110" fmla="*/ 361587 w 1679575"/>
                <a:gd name="T111" fmla="*/ 253403 h 2125662"/>
                <a:gd name="T112" fmla="*/ 412795 w 1679575"/>
                <a:gd name="T113" fmla="*/ 171118 h 2125662"/>
                <a:gd name="T114" fmla="*/ 479934 w 1679575"/>
                <a:gd name="T115" fmla="*/ 101931 h 2125662"/>
                <a:gd name="T116" fmla="*/ 560729 w 1679575"/>
                <a:gd name="T117" fmla="*/ 48972 h 2125662"/>
                <a:gd name="T118" fmla="*/ 652620 w 1679575"/>
                <a:gd name="T119" fmla="*/ 13952 h 2125662"/>
                <a:gd name="T120" fmla="*/ 752191 w 1679575"/>
                <a:gd name="T121" fmla="*/ 0 h 212566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679575" h="2125662">
                  <a:moveTo>
                    <a:pt x="481421" y="957262"/>
                  </a:moveTo>
                  <a:lnTo>
                    <a:pt x="484914" y="961070"/>
                  </a:lnTo>
                  <a:lnTo>
                    <a:pt x="490948" y="968686"/>
                  </a:lnTo>
                  <a:lnTo>
                    <a:pt x="497299" y="975667"/>
                  </a:lnTo>
                  <a:lnTo>
                    <a:pt x="510319" y="990264"/>
                  </a:lnTo>
                  <a:lnTo>
                    <a:pt x="523657" y="1003909"/>
                  </a:lnTo>
                  <a:lnTo>
                    <a:pt x="537947" y="1017237"/>
                  </a:lnTo>
                  <a:lnTo>
                    <a:pt x="552237" y="1029613"/>
                  </a:lnTo>
                  <a:lnTo>
                    <a:pt x="567480" y="1041671"/>
                  </a:lnTo>
                  <a:lnTo>
                    <a:pt x="583040" y="1053095"/>
                  </a:lnTo>
                  <a:lnTo>
                    <a:pt x="598601" y="1063884"/>
                  </a:lnTo>
                  <a:lnTo>
                    <a:pt x="615114" y="1074039"/>
                  </a:lnTo>
                  <a:lnTo>
                    <a:pt x="631627" y="1083558"/>
                  </a:lnTo>
                  <a:lnTo>
                    <a:pt x="649093" y="1092126"/>
                  </a:lnTo>
                  <a:lnTo>
                    <a:pt x="666241" y="1100377"/>
                  </a:lnTo>
                  <a:lnTo>
                    <a:pt x="684025" y="1107993"/>
                  </a:lnTo>
                  <a:lnTo>
                    <a:pt x="701808" y="1114657"/>
                  </a:lnTo>
                  <a:lnTo>
                    <a:pt x="720226" y="1120686"/>
                  </a:lnTo>
                  <a:lnTo>
                    <a:pt x="738645" y="1125763"/>
                  </a:lnTo>
                  <a:lnTo>
                    <a:pt x="734517" y="1130840"/>
                  </a:lnTo>
                  <a:lnTo>
                    <a:pt x="730706" y="1135283"/>
                  </a:lnTo>
                  <a:lnTo>
                    <a:pt x="727213" y="1140043"/>
                  </a:lnTo>
                  <a:lnTo>
                    <a:pt x="723402" y="1145437"/>
                  </a:lnTo>
                  <a:lnTo>
                    <a:pt x="720544" y="1150515"/>
                  </a:lnTo>
                  <a:lnTo>
                    <a:pt x="717368" y="1155909"/>
                  </a:lnTo>
                  <a:lnTo>
                    <a:pt x="714510" y="1161304"/>
                  </a:lnTo>
                  <a:lnTo>
                    <a:pt x="711970" y="1167016"/>
                  </a:lnTo>
                  <a:lnTo>
                    <a:pt x="710064" y="1172410"/>
                  </a:lnTo>
                  <a:lnTo>
                    <a:pt x="708159" y="1178439"/>
                  </a:lnTo>
                  <a:lnTo>
                    <a:pt x="706254" y="1184151"/>
                  </a:lnTo>
                  <a:lnTo>
                    <a:pt x="704983" y="1190498"/>
                  </a:lnTo>
                  <a:lnTo>
                    <a:pt x="704031" y="1196210"/>
                  </a:lnTo>
                  <a:lnTo>
                    <a:pt x="702761" y="1202556"/>
                  </a:lnTo>
                  <a:lnTo>
                    <a:pt x="702443" y="1208903"/>
                  </a:lnTo>
                  <a:lnTo>
                    <a:pt x="702125" y="1215249"/>
                  </a:lnTo>
                  <a:lnTo>
                    <a:pt x="702443" y="1222548"/>
                  </a:lnTo>
                  <a:lnTo>
                    <a:pt x="703078" y="1229529"/>
                  </a:lnTo>
                  <a:lnTo>
                    <a:pt x="704348" y="1236510"/>
                  </a:lnTo>
                  <a:lnTo>
                    <a:pt x="705619" y="1243174"/>
                  </a:lnTo>
                  <a:lnTo>
                    <a:pt x="707206" y="1249838"/>
                  </a:lnTo>
                  <a:lnTo>
                    <a:pt x="709112" y="1256819"/>
                  </a:lnTo>
                  <a:lnTo>
                    <a:pt x="711652" y="1263166"/>
                  </a:lnTo>
                  <a:lnTo>
                    <a:pt x="714193" y="1269512"/>
                  </a:lnTo>
                  <a:lnTo>
                    <a:pt x="717686" y="1275542"/>
                  </a:lnTo>
                  <a:lnTo>
                    <a:pt x="720861" y="1281571"/>
                  </a:lnTo>
                  <a:lnTo>
                    <a:pt x="724355" y="1287283"/>
                  </a:lnTo>
                  <a:lnTo>
                    <a:pt x="728483" y="1292995"/>
                  </a:lnTo>
                  <a:lnTo>
                    <a:pt x="732611" y="1298389"/>
                  </a:lnTo>
                  <a:lnTo>
                    <a:pt x="737057" y="1303784"/>
                  </a:lnTo>
                  <a:lnTo>
                    <a:pt x="742138" y="1308861"/>
                  </a:lnTo>
                  <a:lnTo>
                    <a:pt x="746901" y="1313304"/>
                  </a:lnTo>
                  <a:lnTo>
                    <a:pt x="672275" y="1874339"/>
                  </a:lnTo>
                  <a:lnTo>
                    <a:pt x="854237" y="2050773"/>
                  </a:lnTo>
                  <a:lnTo>
                    <a:pt x="1030800" y="1874339"/>
                  </a:lnTo>
                  <a:lnTo>
                    <a:pt x="956173" y="1313304"/>
                  </a:lnTo>
                  <a:lnTo>
                    <a:pt x="961572" y="1308544"/>
                  </a:lnTo>
                  <a:lnTo>
                    <a:pt x="966018" y="1303466"/>
                  </a:lnTo>
                  <a:lnTo>
                    <a:pt x="970781" y="1298072"/>
                  </a:lnTo>
                  <a:lnTo>
                    <a:pt x="974910" y="1292995"/>
                  </a:lnTo>
                  <a:lnTo>
                    <a:pt x="978720" y="1286965"/>
                  </a:lnTo>
                  <a:lnTo>
                    <a:pt x="982531" y="1281571"/>
                  </a:lnTo>
                  <a:lnTo>
                    <a:pt x="986024" y="1275224"/>
                  </a:lnTo>
                  <a:lnTo>
                    <a:pt x="988882" y="1269195"/>
                  </a:lnTo>
                  <a:lnTo>
                    <a:pt x="991423" y="1262849"/>
                  </a:lnTo>
                  <a:lnTo>
                    <a:pt x="994281" y="1256502"/>
                  </a:lnTo>
                  <a:lnTo>
                    <a:pt x="996186" y="1249838"/>
                  </a:lnTo>
                  <a:lnTo>
                    <a:pt x="997774" y="1243174"/>
                  </a:lnTo>
                  <a:lnTo>
                    <a:pt x="999044" y="1236510"/>
                  </a:lnTo>
                  <a:lnTo>
                    <a:pt x="999997" y="1229212"/>
                  </a:lnTo>
                  <a:lnTo>
                    <a:pt x="1000632" y="1222548"/>
                  </a:lnTo>
                  <a:lnTo>
                    <a:pt x="1000632" y="1215249"/>
                  </a:lnTo>
                  <a:lnTo>
                    <a:pt x="1000632" y="1208903"/>
                  </a:lnTo>
                  <a:lnTo>
                    <a:pt x="1000314" y="1203191"/>
                  </a:lnTo>
                  <a:lnTo>
                    <a:pt x="999679" y="1197479"/>
                  </a:lnTo>
                  <a:lnTo>
                    <a:pt x="998727" y="1191767"/>
                  </a:lnTo>
                  <a:lnTo>
                    <a:pt x="997456" y="1186055"/>
                  </a:lnTo>
                  <a:lnTo>
                    <a:pt x="996186" y="1180661"/>
                  </a:lnTo>
                  <a:lnTo>
                    <a:pt x="994598" y="1175266"/>
                  </a:lnTo>
                  <a:lnTo>
                    <a:pt x="992375" y="1169872"/>
                  </a:lnTo>
                  <a:lnTo>
                    <a:pt x="990152" y="1164794"/>
                  </a:lnTo>
                  <a:lnTo>
                    <a:pt x="987929" y="1159400"/>
                  </a:lnTo>
                  <a:lnTo>
                    <a:pt x="985389" y="1154640"/>
                  </a:lnTo>
                  <a:lnTo>
                    <a:pt x="982849" y="1149563"/>
                  </a:lnTo>
                  <a:lnTo>
                    <a:pt x="979355" y="1144803"/>
                  </a:lnTo>
                  <a:lnTo>
                    <a:pt x="976497" y="1139725"/>
                  </a:lnTo>
                  <a:lnTo>
                    <a:pt x="973004" y="1135283"/>
                  </a:lnTo>
                  <a:lnTo>
                    <a:pt x="969829" y="1130840"/>
                  </a:lnTo>
                  <a:lnTo>
                    <a:pt x="987612" y="1126398"/>
                  </a:lnTo>
                  <a:lnTo>
                    <a:pt x="1005713" y="1121320"/>
                  </a:lnTo>
                  <a:lnTo>
                    <a:pt x="1023496" y="1115609"/>
                  </a:lnTo>
                  <a:lnTo>
                    <a:pt x="1041280" y="1109262"/>
                  </a:lnTo>
                  <a:lnTo>
                    <a:pt x="1058428" y="1101963"/>
                  </a:lnTo>
                  <a:lnTo>
                    <a:pt x="1075576" y="1094665"/>
                  </a:lnTo>
                  <a:lnTo>
                    <a:pt x="1092089" y="1086097"/>
                  </a:lnTo>
                  <a:lnTo>
                    <a:pt x="1108602" y="1076895"/>
                  </a:lnTo>
                  <a:lnTo>
                    <a:pt x="1124480" y="1067375"/>
                  </a:lnTo>
                  <a:lnTo>
                    <a:pt x="1140041" y="1056903"/>
                  </a:lnTo>
                  <a:lnTo>
                    <a:pt x="1155601" y="1046114"/>
                  </a:lnTo>
                  <a:lnTo>
                    <a:pt x="1170209" y="1034690"/>
                  </a:lnTo>
                  <a:lnTo>
                    <a:pt x="1184817" y="1022632"/>
                  </a:lnTo>
                  <a:lnTo>
                    <a:pt x="1198472" y="1009938"/>
                  </a:lnTo>
                  <a:lnTo>
                    <a:pt x="1211809" y="996928"/>
                  </a:lnTo>
                  <a:lnTo>
                    <a:pt x="1225147" y="983283"/>
                  </a:lnTo>
                  <a:lnTo>
                    <a:pt x="1228640" y="979792"/>
                  </a:lnTo>
                  <a:lnTo>
                    <a:pt x="1232451" y="982966"/>
                  </a:lnTo>
                  <a:lnTo>
                    <a:pt x="1257220" y="1002005"/>
                  </a:lnTo>
                  <a:lnTo>
                    <a:pt x="1281037" y="1021680"/>
                  </a:lnTo>
                  <a:lnTo>
                    <a:pt x="1304537" y="1041989"/>
                  </a:lnTo>
                  <a:lnTo>
                    <a:pt x="1316604" y="1052143"/>
                  </a:lnTo>
                  <a:lnTo>
                    <a:pt x="1327719" y="1062615"/>
                  </a:lnTo>
                  <a:lnTo>
                    <a:pt x="1338833" y="1073404"/>
                  </a:lnTo>
                  <a:lnTo>
                    <a:pt x="1349948" y="1084193"/>
                  </a:lnTo>
                  <a:lnTo>
                    <a:pt x="1361062" y="1094982"/>
                  </a:lnTo>
                  <a:lnTo>
                    <a:pt x="1371860" y="1105771"/>
                  </a:lnTo>
                  <a:lnTo>
                    <a:pt x="1382339" y="1116561"/>
                  </a:lnTo>
                  <a:lnTo>
                    <a:pt x="1392818" y="1127984"/>
                  </a:lnTo>
                  <a:lnTo>
                    <a:pt x="1403298" y="1139408"/>
                  </a:lnTo>
                  <a:lnTo>
                    <a:pt x="1413460" y="1150832"/>
                  </a:lnTo>
                  <a:lnTo>
                    <a:pt x="1423304" y="1162573"/>
                  </a:lnTo>
                  <a:lnTo>
                    <a:pt x="1433149" y="1174314"/>
                  </a:lnTo>
                  <a:lnTo>
                    <a:pt x="1442675" y="1186373"/>
                  </a:lnTo>
                  <a:lnTo>
                    <a:pt x="1452202" y="1198748"/>
                  </a:lnTo>
                  <a:lnTo>
                    <a:pt x="1461411" y="1210807"/>
                  </a:lnTo>
                  <a:lnTo>
                    <a:pt x="1470621" y="1223183"/>
                  </a:lnTo>
                  <a:lnTo>
                    <a:pt x="1479830" y="1235876"/>
                  </a:lnTo>
                  <a:lnTo>
                    <a:pt x="1488404" y="1248569"/>
                  </a:lnTo>
                  <a:lnTo>
                    <a:pt x="1496978" y="1261262"/>
                  </a:lnTo>
                  <a:lnTo>
                    <a:pt x="1505552" y="1274272"/>
                  </a:lnTo>
                  <a:lnTo>
                    <a:pt x="1513809" y="1287600"/>
                  </a:lnTo>
                  <a:lnTo>
                    <a:pt x="1521748" y="1300611"/>
                  </a:lnTo>
                  <a:lnTo>
                    <a:pt x="1529687" y="1314573"/>
                  </a:lnTo>
                  <a:lnTo>
                    <a:pt x="1537308" y="1328218"/>
                  </a:lnTo>
                  <a:lnTo>
                    <a:pt x="1544930" y="1341863"/>
                  </a:lnTo>
                  <a:lnTo>
                    <a:pt x="1552234" y="1355826"/>
                  </a:lnTo>
                  <a:lnTo>
                    <a:pt x="1559537" y="1369788"/>
                  </a:lnTo>
                  <a:lnTo>
                    <a:pt x="1566206" y="1384385"/>
                  </a:lnTo>
                  <a:lnTo>
                    <a:pt x="1573193" y="1398982"/>
                  </a:lnTo>
                  <a:lnTo>
                    <a:pt x="1579544" y="1413579"/>
                  </a:lnTo>
                  <a:lnTo>
                    <a:pt x="1586213" y="1428176"/>
                  </a:lnTo>
                  <a:lnTo>
                    <a:pt x="1592246" y="1443725"/>
                  </a:lnTo>
                  <a:lnTo>
                    <a:pt x="1598280" y="1458640"/>
                  </a:lnTo>
                  <a:lnTo>
                    <a:pt x="1603996" y="1473871"/>
                  </a:lnTo>
                  <a:lnTo>
                    <a:pt x="1609712" y="1489738"/>
                  </a:lnTo>
                  <a:lnTo>
                    <a:pt x="1614793" y="1505287"/>
                  </a:lnTo>
                  <a:lnTo>
                    <a:pt x="1620191" y="1521153"/>
                  </a:lnTo>
                  <a:lnTo>
                    <a:pt x="1624955" y="1537337"/>
                  </a:lnTo>
                  <a:lnTo>
                    <a:pt x="1630036" y="1553521"/>
                  </a:lnTo>
                  <a:lnTo>
                    <a:pt x="1634482" y="1570339"/>
                  </a:lnTo>
                  <a:lnTo>
                    <a:pt x="1638610" y="1586840"/>
                  </a:lnTo>
                  <a:lnTo>
                    <a:pt x="1643056" y="1603976"/>
                  </a:lnTo>
                  <a:lnTo>
                    <a:pt x="1646867" y="1620794"/>
                  </a:lnTo>
                  <a:lnTo>
                    <a:pt x="1650677" y="1637930"/>
                  </a:lnTo>
                  <a:lnTo>
                    <a:pt x="1654170" y="1655383"/>
                  </a:lnTo>
                  <a:lnTo>
                    <a:pt x="1657664" y="1673153"/>
                  </a:lnTo>
                  <a:lnTo>
                    <a:pt x="1660522" y="1690923"/>
                  </a:lnTo>
                  <a:lnTo>
                    <a:pt x="1663697" y="1709011"/>
                  </a:lnTo>
                  <a:lnTo>
                    <a:pt x="1666238" y="1727099"/>
                  </a:lnTo>
                  <a:lnTo>
                    <a:pt x="1668461" y="1745821"/>
                  </a:lnTo>
                  <a:lnTo>
                    <a:pt x="1670684" y="1764226"/>
                  </a:lnTo>
                  <a:lnTo>
                    <a:pt x="1672589" y="1783266"/>
                  </a:lnTo>
                  <a:lnTo>
                    <a:pt x="1674177" y="1802305"/>
                  </a:lnTo>
                  <a:lnTo>
                    <a:pt x="1676082" y="1821345"/>
                  </a:lnTo>
                  <a:lnTo>
                    <a:pt x="1677352" y="1841019"/>
                  </a:lnTo>
                  <a:lnTo>
                    <a:pt x="1678305" y="1860694"/>
                  </a:lnTo>
                  <a:lnTo>
                    <a:pt x="1679258" y="1880368"/>
                  </a:lnTo>
                  <a:lnTo>
                    <a:pt x="1679575" y="1900677"/>
                  </a:lnTo>
                  <a:lnTo>
                    <a:pt x="1679575" y="1903850"/>
                  </a:lnTo>
                  <a:lnTo>
                    <a:pt x="1677035" y="1905437"/>
                  </a:lnTo>
                  <a:lnTo>
                    <a:pt x="1653853" y="1918765"/>
                  </a:lnTo>
                  <a:lnTo>
                    <a:pt x="1630353" y="1931775"/>
                  </a:lnTo>
                  <a:lnTo>
                    <a:pt x="1606854" y="1944151"/>
                  </a:lnTo>
                  <a:lnTo>
                    <a:pt x="1583037" y="1956209"/>
                  </a:lnTo>
                  <a:lnTo>
                    <a:pt x="1558902" y="1967950"/>
                  </a:lnTo>
                  <a:lnTo>
                    <a:pt x="1534768" y="1979374"/>
                  </a:lnTo>
                  <a:lnTo>
                    <a:pt x="1510316" y="1990163"/>
                  </a:lnTo>
                  <a:lnTo>
                    <a:pt x="1485864" y="2000635"/>
                  </a:lnTo>
                  <a:lnTo>
                    <a:pt x="1461411" y="2010790"/>
                  </a:lnTo>
                  <a:lnTo>
                    <a:pt x="1436642" y="2020627"/>
                  </a:lnTo>
                  <a:lnTo>
                    <a:pt x="1411872" y="2029512"/>
                  </a:lnTo>
                  <a:lnTo>
                    <a:pt x="1386785" y="2038397"/>
                  </a:lnTo>
                  <a:lnTo>
                    <a:pt x="1361380" y="2046965"/>
                  </a:lnTo>
                  <a:lnTo>
                    <a:pt x="1335975" y="2054581"/>
                  </a:lnTo>
                  <a:lnTo>
                    <a:pt x="1310570" y="2062514"/>
                  </a:lnTo>
                  <a:lnTo>
                    <a:pt x="1285166" y="2069495"/>
                  </a:lnTo>
                  <a:lnTo>
                    <a:pt x="1259443" y="2076159"/>
                  </a:lnTo>
                  <a:lnTo>
                    <a:pt x="1233403" y="2082506"/>
                  </a:lnTo>
                  <a:lnTo>
                    <a:pt x="1207681" y="2088535"/>
                  </a:lnTo>
                  <a:lnTo>
                    <a:pt x="1181959" y="2093929"/>
                  </a:lnTo>
                  <a:lnTo>
                    <a:pt x="1155919" y="2099007"/>
                  </a:lnTo>
                  <a:lnTo>
                    <a:pt x="1129561" y="2103767"/>
                  </a:lnTo>
                  <a:lnTo>
                    <a:pt x="1103204" y="2107892"/>
                  </a:lnTo>
                  <a:lnTo>
                    <a:pt x="1077164" y="2111382"/>
                  </a:lnTo>
                  <a:lnTo>
                    <a:pt x="1050806" y="2114873"/>
                  </a:lnTo>
                  <a:lnTo>
                    <a:pt x="1024131" y="2117729"/>
                  </a:lnTo>
                  <a:lnTo>
                    <a:pt x="997774" y="2119950"/>
                  </a:lnTo>
                  <a:lnTo>
                    <a:pt x="971099" y="2121854"/>
                  </a:lnTo>
                  <a:lnTo>
                    <a:pt x="944424" y="2123441"/>
                  </a:lnTo>
                  <a:lnTo>
                    <a:pt x="917749" y="2125028"/>
                  </a:lnTo>
                  <a:lnTo>
                    <a:pt x="891074" y="2125662"/>
                  </a:lnTo>
                  <a:lnTo>
                    <a:pt x="864399" y="2125662"/>
                  </a:lnTo>
                  <a:lnTo>
                    <a:pt x="835818" y="2125662"/>
                  </a:lnTo>
                  <a:lnTo>
                    <a:pt x="807238" y="2124710"/>
                  </a:lnTo>
                  <a:lnTo>
                    <a:pt x="778657" y="2123124"/>
                  </a:lnTo>
                  <a:lnTo>
                    <a:pt x="750395" y="2121537"/>
                  </a:lnTo>
                  <a:lnTo>
                    <a:pt x="722132" y="2119316"/>
                  </a:lnTo>
                  <a:lnTo>
                    <a:pt x="693869" y="2116777"/>
                  </a:lnTo>
                  <a:lnTo>
                    <a:pt x="665606" y="2113604"/>
                  </a:lnTo>
                  <a:lnTo>
                    <a:pt x="637661" y="2109478"/>
                  </a:lnTo>
                  <a:lnTo>
                    <a:pt x="609398" y="2105353"/>
                  </a:lnTo>
                  <a:lnTo>
                    <a:pt x="581453" y="2100593"/>
                  </a:lnTo>
                  <a:lnTo>
                    <a:pt x="553825" y="2095199"/>
                  </a:lnTo>
                  <a:lnTo>
                    <a:pt x="525880" y="2089487"/>
                  </a:lnTo>
                  <a:lnTo>
                    <a:pt x="498252" y="2083458"/>
                  </a:lnTo>
                  <a:lnTo>
                    <a:pt x="470624" y="2076476"/>
                  </a:lnTo>
                  <a:lnTo>
                    <a:pt x="443314" y="2069495"/>
                  </a:lnTo>
                  <a:lnTo>
                    <a:pt x="416321" y="2061879"/>
                  </a:lnTo>
                  <a:lnTo>
                    <a:pt x="389011" y="2053629"/>
                  </a:lnTo>
                  <a:lnTo>
                    <a:pt x="362019" y="2045378"/>
                  </a:lnTo>
                  <a:lnTo>
                    <a:pt x="335343" y="2036176"/>
                  </a:lnTo>
                  <a:lnTo>
                    <a:pt x="308668" y="2026656"/>
                  </a:lnTo>
                  <a:lnTo>
                    <a:pt x="282311" y="2016502"/>
                  </a:lnTo>
                  <a:lnTo>
                    <a:pt x="255953" y="2006030"/>
                  </a:lnTo>
                  <a:lnTo>
                    <a:pt x="229913" y="1994923"/>
                  </a:lnTo>
                  <a:lnTo>
                    <a:pt x="203556" y="1983499"/>
                  </a:lnTo>
                  <a:lnTo>
                    <a:pt x="177833" y="1971441"/>
                  </a:lnTo>
                  <a:lnTo>
                    <a:pt x="152429" y="1959065"/>
                  </a:lnTo>
                  <a:lnTo>
                    <a:pt x="127024" y="1946372"/>
                  </a:lnTo>
                  <a:lnTo>
                    <a:pt x="101619" y="1933044"/>
                  </a:lnTo>
                  <a:lnTo>
                    <a:pt x="76532" y="1919399"/>
                  </a:lnTo>
                  <a:lnTo>
                    <a:pt x="51762" y="1905437"/>
                  </a:lnTo>
                  <a:lnTo>
                    <a:pt x="27310" y="1890523"/>
                  </a:lnTo>
                  <a:lnTo>
                    <a:pt x="2858" y="1875291"/>
                  </a:lnTo>
                  <a:lnTo>
                    <a:pt x="0" y="1888301"/>
                  </a:lnTo>
                  <a:lnTo>
                    <a:pt x="0" y="1870531"/>
                  </a:lnTo>
                  <a:lnTo>
                    <a:pt x="952" y="1850222"/>
                  </a:lnTo>
                  <a:lnTo>
                    <a:pt x="2223" y="1829913"/>
                  </a:lnTo>
                  <a:lnTo>
                    <a:pt x="3493" y="1809604"/>
                  </a:lnTo>
                  <a:lnTo>
                    <a:pt x="5398" y="1790247"/>
                  </a:lnTo>
                  <a:lnTo>
                    <a:pt x="6986" y="1770573"/>
                  </a:lnTo>
                  <a:lnTo>
                    <a:pt x="9209" y="1750898"/>
                  </a:lnTo>
                  <a:lnTo>
                    <a:pt x="11749" y="1732176"/>
                  </a:lnTo>
                  <a:lnTo>
                    <a:pt x="14290" y="1713136"/>
                  </a:lnTo>
                  <a:lnTo>
                    <a:pt x="17148" y="1694414"/>
                  </a:lnTo>
                  <a:lnTo>
                    <a:pt x="20006" y="1676009"/>
                  </a:lnTo>
                  <a:lnTo>
                    <a:pt x="23499" y="1657604"/>
                  </a:lnTo>
                  <a:lnTo>
                    <a:pt x="26992" y="1639834"/>
                  </a:lnTo>
                  <a:lnTo>
                    <a:pt x="30486" y="1621746"/>
                  </a:lnTo>
                  <a:lnTo>
                    <a:pt x="34931" y="1604293"/>
                  </a:lnTo>
                  <a:lnTo>
                    <a:pt x="38742" y="1586840"/>
                  </a:lnTo>
                  <a:lnTo>
                    <a:pt x="43188" y="1569704"/>
                  </a:lnTo>
                  <a:lnTo>
                    <a:pt x="47951" y="1552569"/>
                  </a:lnTo>
                  <a:lnTo>
                    <a:pt x="52715" y="1536068"/>
                  </a:lnTo>
                  <a:lnTo>
                    <a:pt x="57796" y="1519249"/>
                  </a:lnTo>
                  <a:lnTo>
                    <a:pt x="62877" y="1503066"/>
                  </a:lnTo>
                  <a:lnTo>
                    <a:pt x="68593" y="1486564"/>
                  </a:lnTo>
                  <a:lnTo>
                    <a:pt x="73991" y="1470698"/>
                  </a:lnTo>
                  <a:lnTo>
                    <a:pt x="80025" y="1455149"/>
                  </a:lnTo>
                  <a:lnTo>
                    <a:pt x="86059" y="1439283"/>
                  </a:lnTo>
                  <a:lnTo>
                    <a:pt x="92410" y="1424051"/>
                  </a:lnTo>
                  <a:lnTo>
                    <a:pt x="98761" y="1409137"/>
                  </a:lnTo>
                  <a:lnTo>
                    <a:pt x="105430" y="1393905"/>
                  </a:lnTo>
                  <a:lnTo>
                    <a:pt x="112098" y="1378990"/>
                  </a:lnTo>
                  <a:lnTo>
                    <a:pt x="119402" y="1364393"/>
                  </a:lnTo>
                  <a:lnTo>
                    <a:pt x="126706" y="1350114"/>
                  </a:lnTo>
                  <a:lnTo>
                    <a:pt x="134010" y="1335834"/>
                  </a:lnTo>
                  <a:lnTo>
                    <a:pt x="141632" y="1321871"/>
                  </a:lnTo>
                  <a:lnTo>
                    <a:pt x="149571" y="1307909"/>
                  </a:lnTo>
                  <a:lnTo>
                    <a:pt x="157510" y="1294264"/>
                  </a:lnTo>
                  <a:lnTo>
                    <a:pt x="165766" y="1280936"/>
                  </a:lnTo>
                  <a:lnTo>
                    <a:pt x="174023" y="1267291"/>
                  </a:lnTo>
                  <a:lnTo>
                    <a:pt x="182597" y="1253963"/>
                  </a:lnTo>
                  <a:lnTo>
                    <a:pt x="191171" y="1241270"/>
                  </a:lnTo>
                  <a:lnTo>
                    <a:pt x="200380" y="1228260"/>
                  </a:lnTo>
                  <a:lnTo>
                    <a:pt x="209589" y="1215884"/>
                  </a:lnTo>
                  <a:lnTo>
                    <a:pt x="218799" y="1203191"/>
                  </a:lnTo>
                  <a:lnTo>
                    <a:pt x="228008" y="1191133"/>
                  </a:lnTo>
                  <a:lnTo>
                    <a:pt x="237852" y="1178757"/>
                  </a:lnTo>
                  <a:lnTo>
                    <a:pt x="247697" y="1167016"/>
                  </a:lnTo>
                  <a:lnTo>
                    <a:pt x="257541" y="1155275"/>
                  </a:lnTo>
                  <a:lnTo>
                    <a:pt x="267703" y="1143533"/>
                  </a:lnTo>
                  <a:lnTo>
                    <a:pt x="278182" y="1132110"/>
                  </a:lnTo>
                  <a:lnTo>
                    <a:pt x="288662" y="1120686"/>
                  </a:lnTo>
                  <a:lnTo>
                    <a:pt x="298824" y="1109579"/>
                  </a:lnTo>
                  <a:lnTo>
                    <a:pt x="309938" y="1098473"/>
                  </a:lnTo>
                  <a:lnTo>
                    <a:pt x="320735" y="1087684"/>
                  </a:lnTo>
                  <a:lnTo>
                    <a:pt x="331850" y="1076895"/>
                  </a:lnTo>
                  <a:lnTo>
                    <a:pt x="343282" y="1066423"/>
                  </a:lnTo>
                  <a:lnTo>
                    <a:pt x="354715" y="1055951"/>
                  </a:lnTo>
                  <a:lnTo>
                    <a:pt x="366147" y="1045797"/>
                  </a:lnTo>
                  <a:lnTo>
                    <a:pt x="377897" y="1035642"/>
                  </a:lnTo>
                  <a:lnTo>
                    <a:pt x="389964" y="1025805"/>
                  </a:lnTo>
                  <a:lnTo>
                    <a:pt x="401714" y="1015968"/>
                  </a:lnTo>
                  <a:lnTo>
                    <a:pt x="414099" y="1006448"/>
                  </a:lnTo>
                  <a:lnTo>
                    <a:pt x="426801" y="996928"/>
                  </a:lnTo>
                  <a:lnTo>
                    <a:pt x="439186" y="987408"/>
                  </a:lnTo>
                  <a:lnTo>
                    <a:pt x="451571" y="977888"/>
                  </a:lnTo>
                  <a:lnTo>
                    <a:pt x="477293" y="960118"/>
                  </a:lnTo>
                  <a:lnTo>
                    <a:pt x="481421" y="957262"/>
                  </a:lnTo>
                  <a:close/>
                  <a:moveTo>
                    <a:pt x="839471" y="0"/>
                  </a:moveTo>
                  <a:lnTo>
                    <a:pt x="852171" y="0"/>
                  </a:lnTo>
                  <a:lnTo>
                    <a:pt x="865506" y="0"/>
                  </a:lnTo>
                  <a:lnTo>
                    <a:pt x="878206" y="636"/>
                  </a:lnTo>
                  <a:lnTo>
                    <a:pt x="890906" y="1271"/>
                  </a:lnTo>
                  <a:lnTo>
                    <a:pt x="903288" y="2542"/>
                  </a:lnTo>
                  <a:lnTo>
                    <a:pt x="915988" y="3813"/>
                  </a:lnTo>
                  <a:lnTo>
                    <a:pt x="928371" y="5719"/>
                  </a:lnTo>
                  <a:lnTo>
                    <a:pt x="940436" y="7943"/>
                  </a:lnTo>
                  <a:lnTo>
                    <a:pt x="952818" y="10167"/>
                  </a:lnTo>
                  <a:lnTo>
                    <a:pt x="964883" y="12708"/>
                  </a:lnTo>
                  <a:lnTo>
                    <a:pt x="976631" y="15568"/>
                  </a:lnTo>
                  <a:lnTo>
                    <a:pt x="988696" y="19062"/>
                  </a:lnTo>
                  <a:lnTo>
                    <a:pt x="1000443" y="22239"/>
                  </a:lnTo>
                  <a:lnTo>
                    <a:pt x="1011873" y="26052"/>
                  </a:lnTo>
                  <a:lnTo>
                    <a:pt x="1023621" y="30182"/>
                  </a:lnTo>
                  <a:lnTo>
                    <a:pt x="1034733" y="34630"/>
                  </a:lnTo>
                  <a:lnTo>
                    <a:pt x="1046163" y="39395"/>
                  </a:lnTo>
                  <a:lnTo>
                    <a:pt x="1057276" y="44161"/>
                  </a:lnTo>
                  <a:lnTo>
                    <a:pt x="1068388" y="48926"/>
                  </a:lnTo>
                  <a:lnTo>
                    <a:pt x="1079183" y="54645"/>
                  </a:lnTo>
                  <a:lnTo>
                    <a:pt x="1089661" y="60046"/>
                  </a:lnTo>
                  <a:lnTo>
                    <a:pt x="1100456" y="66082"/>
                  </a:lnTo>
                  <a:lnTo>
                    <a:pt x="1110616" y="72119"/>
                  </a:lnTo>
                  <a:lnTo>
                    <a:pt x="1120776" y="78790"/>
                  </a:lnTo>
                  <a:lnTo>
                    <a:pt x="1130936" y="85462"/>
                  </a:lnTo>
                  <a:lnTo>
                    <a:pt x="1140461" y="92134"/>
                  </a:lnTo>
                  <a:lnTo>
                    <a:pt x="1150303" y="99123"/>
                  </a:lnTo>
                  <a:lnTo>
                    <a:pt x="1159828" y="106430"/>
                  </a:lnTo>
                  <a:lnTo>
                    <a:pt x="1169353" y="114055"/>
                  </a:lnTo>
                  <a:lnTo>
                    <a:pt x="1178561" y="121680"/>
                  </a:lnTo>
                  <a:lnTo>
                    <a:pt x="1187133" y="129623"/>
                  </a:lnTo>
                  <a:lnTo>
                    <a:pt x="1196023" y="137883"/>
                  </a:lnTo>
                  <a:lnTo>
                    <a:pt x="1204596" y="146143"/>
                  </a:lnTo>
                  <a:lnTo>
                    <a:pt x="1213168" y="155039"/>
                  </a:lnTo>
                  <a:lnTo>
                    <a:pt x="1221106" y="163299"/>
                  </a:lnTo>
                  <a:lnTo>
                    <a:pt x="1229043" y="172513"/>
                  </a:lnTo>
                  <a:lnTo>
                    <a:pt x="1236981" y="181726"/>
                  </a:lnTo>
                  <a:lnTo>
                    <a:pt x="1244283" y="190939"/>
                  </a:lnTo>
                  <a:lnTo>
                    <a:pt x="1251586" y="200153"/>
                  </a:lnTo>
                  <a:lnTo>
                    <a:pt x="1258888" y="210001"/>
                  </a:lnTo>
                  <a:lnTo>
                    <a:pt x="1265556" y="219850"/>
                  </a:lnTo>
                  <a:lnTo>
                    <a:pt x="1272223" y="230017"/>
                  </a:lnTo>
                  <a:lnTo>
                    <a:pt x="1278256" y="240183"/>
                  </a:lnTo>
                  <a:lnTo>
                    <a:pt x="1284606" y="250667"/>
                  </a:lnTo>
                  <a:lnTo>
                    <a:pt x="1290321" y="261151"/>
                  </a:lnTo>
                  <a:lnTo>
                    <a:pt x="1296353" y="271953"/>
                  </a:lnTo>
                  <a:lnTo>
                    <a:pt x="1301433" y="282755"/>
                  </a:lnTo>
                  <a:lnTo>
                    <a:pt x="1306831" y="293239"/>
                  </a:lnTo>
                  <a:lnTo>
                    <a:pt x="1311593" y="304359"/>
                  </a:lnTo>
                  <a:lnTo>
                    <a:pt x="1316356" y="315796"/>
                  </a:lnTo>
                  <a:lnTo>
                    <a:pt x="1320483" y="327234"/>
                  </a:lnTo>
                  <a:lnTo>
                    <a:pt x="1324293" y="338671"/>
                  </a:lnTo>
                  <a:lnTo>
                    <a:pt x="1328421" y="350426"/>
                  </a:lnTo>
                  <a:lnTo>
                    <a:pt x="1331913" y="362181"/>
                  </a:lnTo>
                  <a:lnTo>
                    <a:pt x="1335088" y="373936"/>
                  </a:lnTo>
                  <a:lnTo>
                    <a:pt x="1337946" y="386009"/>
                  </a:lnTo>
                  <a:lnTo>
                    <a:pt x="1340803" y="398081"/>
                  </a:lnTo>
                  <a:lnTo>
                    <a:pt x="1343026" y="410472"/>
                  </a:lnTo>
                  <a:lnTo>
                    <a:pt x="1344931" y="422862"/>
                  </a:lnTo>
                  <a:lnTo>
                    <a:pt x="1346518" y="435252"/>
                  </a:lnTo>
                  <a:lnTo>
                    <a:pt x="1348106" y="447643"/>
                  </a:lnTo>
                  <a:lnTo>
                    <a:pt x="1349058" y="460033"/>
                  </a:lnTo>
                  <a:lnTo>
                    <a:pt x="1350011" y="472741"/>
                  </a:lnTo>
                  <a:lnTo>
                    <a:pt x="1350646" y="485449"/>
                  </a:lnTo>
                  <a:lnTo>
                    <a:pt x="1350963" y="498475"/>
                  </a:lnTo>
                  <a:lnTo>
                    <a:pt x="1350646" y="513407"/>
                  </a:lnTo>
                  <a:lnTo>
                    <a:pt x="1349693" y="528975"/>
                  </a:lnTo>
                  <a:lnTo>
                    <a:pt x="1348423" y="543907"/>
                  </a:lnTo>
                  <a:lnTo>
                    <a:pt x="1347153" y="558521"/>
                  </a:lnTo>
                  <a:lnTo>
                    <a:pt x="1345248" y="573453"/>
                  </a:lnTo>
                  <a:lnTo>
                    <a:pt x="1342708" y="588067"/>
                  </a:lnTo>
                  <a:lnTo>
                    <a:pt x="1339851" y="602682"/>
                  </a:lnTo>
                  <a:lnTo>
                    <a:pt x="1336358" y="616660"/>
                  </a:lnTo>
                  <a:lnTo>
                    <a:pt x="1332866" y="631275"/>
                  </a:lnTo>
                  <a:lnTo>
                    <a:pt x="1328738" y="645254"/>
                  </a:lnTo>
                  <a:lnTo>
                    <a:pt x="1324293" y="658915"/>
                  </a:lnTo>
                  <a:lnTo>
                    <a:pt x="1319531" y="672576"/>
                  </a:lnTo>
                  <a:lnTo>
                    <a:pt x="1314133" y="685920"/>
                  </a:lnTo>
                  <a:lnTo>
                    <a:pt x="1308418" y="699263"/>
                  </a:lnTo>
                  <a:lnTo>
                    <a:pt x="1302386" y="712607"/>
                  </a:lnTo>
                  <a:lnTo>
                    <a:pt x="1296353" y="725315"/>
                  </a:lnTo>
                  <a:lnTo>
                    <a:pt x="1289368" y="738023"/>
                  </a:lnTo>
                  <a:lnTo>
                    <a:pt x="1282383" y="750413"/>
                  </a:lnTo>
                  <a:lnTo>
                    <a:pt x="1275081" y="762486"/>
                  </a:lnTo>
                  <a:lnTo>
                    <a:pt x="1267143" y="774559"/>
                  </a:lnTo>
                  <a:lnTo>
                    <a:pt x="1259206" y="786313"/>
                  </a:lnTo>
                  <a:lnTo>
                    <a:pt x="1250633" y="797751"/>
                  </a:lnTo>
                  <a:lnTo>
                    <a:pt x="1242061" y="809188"/>
                  </a:lnTo>
                  <a:lnTo>
                    <a:pt x="1232853" y="819990"/>
                  </a:lnTo>
                  <a:lnTo>
                    <a:pt x="1223963" y="830792"/>
                  </a:lnTo>
                  <a:lnTo>
                    <a:pt x="1214121" y="841276"/>
                  </a:lnTo>
                  <a:lnTo>
                    <a:pt x="1204278" y="851442"/>
                  </a:lnTo>
                  <a:lnTo>
                    <a:pt x="1193801" y="860974"/>
                  </a:lnTo>
                  <a:lnTo>
                    <a:pt x="1183323" y="870822"/>
                  </a:lnTo>
                  <a:lnTo>
                    <a:pt x="1172528" y="880036"/>
                  </a:lnTo>
                  <a:lnTo>
                    <a:pt x="1161733" y="889249"/>
                  </a:lnTo>
                  <a:lnTo>
                    <a:pt x="1150303" y="897827"/>
                  </a:lnTo>
                  <a:lnTo>
                    <a:pt x="1134746" y="909264"/>
                  </a:lnTo>
                  <a:lnTo>
                    <a:pt x="1118236" y="920066"/>
                  </a:lnTo>
                  <a:lnTo>
                    <a:pt x="1101408" y="929915"/>
                  </a:lnTo>
                  <a:lnTo>
                    <a:pt x="1084581" y="939446"/>
                  </a:lnTo>
                  <a:lnTo>
                    <a:pt x="1066801" y="948342"/>
                  </a:lnTo>
                  <a:lnTo>
                    <a:pt x="1048703" y="956602"/>
                  </a:lnTo>
                  <a:lnTo>
                    <a:pt x="1040131" y="960414"/>
                  </a:lnTo>
                  <a:lnTo>
                    <a:pt x="1030606" y="963909"/>
                  </a:lnTo>
                  <a:lnTo>
                    <a:pt x="1021398" y="967722"/>
                  </a:lnTo>
                  <a:lnTo>
                    <a:pt x="1011873" y="970899"/>
                  </a:lnTo>
                  <a:lnTo>
                    <a:pt x="1002348" y="973758"/>
                  </a:lnTo>
                  <a:lnTo>
                    <a:pt x="993141" y="976617"/>
                  </a:lnTo>
                  <a:lnTo>
                    <a:pt x="983616" y="979794"/>
                  </a:lnTo>
                  <a:lnTo>
                    <a:pt x="973773" y="982018"/>
                  </a:lnTo>
                  <a:lnTo>
                    <a:pt x="963931" y="984560"/>
                  </a:lnTo>
                  <a:lnTo>
                    <a:pt x="954088" y="986466"/>
                  </a:lnTo>
                  <a:lnTo>
                    <a:pt x="944246" y="988372"/>
                  </a:lnTo>
                  <a:lnTo>
                    <a:pt x="934403" y="990596"/>
                  </a:lnTo>
                  <a:lnTo>
                    <a:pt x="924561" y="991867"/>
                  </a:lnTo>
                  <a:lnTo>
                    <a:pt x="914401" y="993455"/>
                  </a:lnTo>
                  <a:lnTo>
                    <a:pt x="904241" y="994409"/>
                  </a:lnTo>
                  <a:lnTo>
                    <a:pt x="893763" y="995362"/>
                  </a:lnTo>
                  <a:lnTo>
                    <a:pt x="883603" y="995997"/>
                  </a:lnTo>
                  <a:lnTo>
                    <a:pt x="873126" y="996632"/>
                  </a:lnTo>
                  <a:lnTo>
                    <a:pt x="862648" y="996950"/>
                  </a:lnTo>
                  <a:lnTo>
                    <a:pt x="852171" y="996950"/>
                  </a:lnTo>
                  <a:lnTo>
                    <a:pt x="840423" y="996950"/>
                  </a:lnTo>
                  <a:lnTo>
                    <a:pt x="828358" y="996315"/>
                  </a:lnTo>
                  <a:lnTo>
                    <a:pt x="816293" y="995679"/>
                  </a:lnTo>
                  <a:lnTo>
                    <a:pt x="804546" y="994726"/>
                  </a:lnTo>
                  <a:lnTo>
                    <a:pt x="792798" y="993455"/>
                  </a:lnTo>
                  <a:lnTo>
                    <a:pt x="781368" y="992185"/>
                  </a:lnTo>
                  <a:lnTo>
                    <a:pt x="769621" y="990278"/>
                  </a:lnTo>
                  <a:lnTo>
                    <a:pt x="758191" y="988054"/>
                  </a:lnTo>
                  <a:lnTo>
                    <a:pt x="746761" y="985831"/>
                  </a:lnTo>
                  <a:lnTo>
                    <a:pt x="735331" y="983289"/>
                  </a:lnTo>
                  <a:lnTo>
                    <a:pt x="724218" y="980430"/>
                  </a:lnTo>
                  <a:lnTo>
                    <a:pt x="713106" y="977253"/>
                  </a:lnTo>
                  <a:lnTo>
                    <a:pt x="702311" y="973758"/>
                  </a:lnTo>
                  <a:lnTo>
                    <a:pt x="691198" y="970263"/>
                  </a:lnTo>
                  <a:lnTo>
                    <a:pt x="680721" y="966768"/>
                  </a:lnTo>
                  <a:lnTo>
                    <a:pt x="670243" y="962321"/>
                  </a:lnTo>
                  <a:lnTo>
                    <a:pt x="659448" y="958190"/>
                  </a:lnTo>
                  <a:lnTo>
                    <a:pt x="648971" y="953425"/>
                  </a:lnTo>
                  <a:lnTo>
                    <a:pt x="638811" y="948659"/>
                  </a:lnTo>
                  <a:lnTo>
                    <a:pt x="628651" y="943894"/>
                  </a:lnTo>
                  <a:lnTo>
                    <a:pt x="618491" y="938493"/>
                  </a:lnTo>
                  <a:lnTo>
                    <a:pt x="608648" y="933410"/>
                  </a:lnTo>
                  <a:lnTo>
                    <a:pt x="599123" y="927373"/>
                  </a:lnTo>
                  <a:lnTo>
                    <a:pt x="589281" y="921655"/>
                  </a:lnTo>
                  <a:lnTo>
                    <a:pt x="579756" y="915618"/>
                  </a:lnTo>
                  <a:lnTo>
                    <a:pt x="570548" y="909264"/>
                  </a:lnTo>
                  <a:lnTo>
                    <a:pt x="561023" y="902910"/>
                  </a:lnTo>
                  <a:lnTo>
                    <a:pt x="552133" y="895921"/>
                  </a:lnTo>
                  <a:lnTo>
                    <a:pt x="543561" y="889249"/>
                  </a:lnTo>
                  <a:lnTo>
                    <a:pt x="534671" y="881942"/>
                  </a:lnTo>
                  <a:lnTo>
                    <a:pt x="526098" y="874952"/>
                  </a:lnTo>
                  <a:lnTo>
                    <a:pt x="517526" y="867328"/>
                  </a:lnTo>
                  <a:lnTo>
                    <a:pt x="508318" y="858750"/>
                  </a:lnTo>
                  <a:lnTo>
                    <a:pt x="499428" y="849854"/>
                  </a:lnTo>
                  <a:lnTo>
                    <a:pt x="490538" y="840958"/>
                  </a:lnTo>
                  <a:lnTo>
                    <a:pt x="481648" y="831427"/>
                  </a:lnTo>
                  <a:lnTo>
                    <a:pt x="473711" y="821896"/>
                  </a:lnTo>
                  <a:lnTo>
                    <a:pt x="465456" y="812047"/>
                  </a:lnTo>
                  <a:lnTo>
                    <a:pt x="457518" y="801881"/>
                  </a:lnTo>
                  <a:lnTo>
                    <a:pt x="449898" y="791714"/>
                  </a:lnTo>
                  <a:lnTo>
                    <a:pt x="442596" y="781548"/>
                  </a:lnTo>
                  <a:lnTo>
                    <a:pt x="435293" y="770746"/>
                  </a:lnTo>
                  <a:lnTo>
                    <a:pt x="428626" y="759944"/>
                  </a:lnTo>
                  <a:lnTo>
                    <a:pt x="421958" y="749142"/>
                  </a:lnTo>
                  <a:lnTo>
                    <a:pt x="415608" y="738023"/>
                  </a:lnTo>
                  <a:lnTo>
                    <a:pt x="409576" y="726585"/>
                  </a:lnTo>
                  <a:lnTo>
                    <a:pt x="403861" y="715148"/>
                  </a:lnTo>
                  <a:lnTo>
                    <a:pt x="398463" y="703393"/>
                  </a:lnTo>
                  <a:lnTo>
                    <a:pt x="393383" y="691638"/>
                  </a:lnTo>
                  <a:lnTo>
                    <a:pt x="388303" y="679566"/>
                  </a:lnTo>
                  <a:lnTo>
                    <a:pt x="383858" y="667493"/>
                  </a:lnTo>
                  <a:lnTo>
                    <a:pt x="379731" y="655420"/>
                  </a:lnTo>
                  <a:lnTo>
                    <a:pt x="375603" y="643030"/>
                  </a:lnTo>
                  <a:lnTo>
                    <a:pt x="372111" y="630322"/>
                  </a:lnTo>
                  <a:lnTo>
                    <a:pt x="368936" y="617614"/>
                  </a:lnTo>
                  <a:lnTo>
                    <a:pt x="365443" y="604588"/>
                  </a:lnTo>
                  <a:lnTo>
                    <a:pt x="362903" y="591880"/>
                  </a:lnTo>
                  <a:lnTo>
                    <a:pt x="360681" y="578854"/>
                  </a:lnTo>
                  <a:lnTo>
                    <a:pt x="358776" y="565828"/>
                  </a:lnTo>
                  <a:lnTo>
                    <a:pt x="357188" y="552485"/>
                  </a:lnTo>
                  <a:lnTo>
                    <a:pt x="355601" y="539141"/>
                  </a:lnTo>
                  <a:lnTo>
                    <a:pt x="354648" y="525480"/>
                  </a:lnTo>
                  <a:lnTo>
                    <a:pt x="354331" y="511819"/>
                  </a:lnTo>
                  <a:lnTo>
                    <a:pt x="354013" y="498475"/>
                  </a:lnTo>
                  <a:lnTo>
                    <a:pt x="354331" y="485449"/>
                  </a:lnTo>
                  <a:lnTo>
                    <a:pt x="354648" y="472741"/>
                  </a:lnTo>
                  <a:lnTo>
                    <a:pt x="355601" y="460033"/>
                  </a:lnTo>
                  <a:lnTo>
                    <a:pt x="356871" y="447643"/>
                  </a:lnTo>
                  <a:lnTo>
                    <a:pt x="358141" y="434935"/>
                  </a:lnTo>
                  <a:lnTo>
                    <a:pt x="360046" y="422544"/>
                  </a:lnTo>
                  <a:lnTo>
                    <a:pt x="361951" y="410472"/>
                  </a:lnTo>
                  <a:lnTo>
                    <a:pt x="364173" y="397763"/>
                  </a:lnTo>
                  <a:lnTo>
                    <a:pt x="366713" y="385691"/>
                  </a:lnTo>
                  <a:lnTo>
                    <a:pt x="369888" y="373936"/>
                  </a:lnTo>
                  <a:lnTo>
                    <a:pt x="373063" y="361863"/>
                  </a:lnTo>
                  <a:lnTo>
                    <a:pt x="376556" y="350108"/>
                  </a:lnTo>
                  <a:lnTo>
                    <a:pt x="380683" y="338671"/>
                  </a:lnTo>
                  <a:lnTo>
                    <a:pt x="384493" y="326916"/>
                  </a:lnTo>
                  <a:lnTo>
                    <a:pt x="388621" y="315796"/>
                  </a:lnTo>
                  <a:lnTo>
                    <a:pt x="393383" y="304359"/>
                  </a:lnTo>
                  <a:lnTo>
                    <a:pt x="398146" y="293239"/>
                  </a:lnTo>
                  <a:lnTo>
                    <a:pt x="403543" y="282755"/>
                  </a:lnTo>
                  <a:lnTo>
                    <a:pt x="408623" y="271636"/>
                  </a:lnTo>
                  <a:lnTo>
                    <a:pt x="414656" y="261151"/>
                  </a:lnTo>
                  <a:lnTo>
                    <a:pt x="420371" y="250667"/>
                  </a:lnTo>
                  <a:lnTo>
                    <a:pt x="426721" y="240183"/>
                  </a:lnTo>
                  <a:lnTo>
                    <a:pt x="432753" y="230017"/>
                  </a:lnTo>
                  <a:lnTo>
                    <a:pt x="439421" y="219850"/>
                  </a:lnTo>
                  <a:lnTo>
                    <a:pt x="446088" y="210001"/>
                  </a:lnTo>
                  <a:lnTo>
                    <a:pt x="453391" y="200153"/>
                  </a:lnTo>
                  <a:lnTo>
                    <a:pt x="460693" y="190939"/>
                  </a:lnTo>
                  <a:lnTo>
                    <a:pt x="467996" y="181408"/>
                  </a:lnTo>
                  <a:lnTo>
                    <a:pt x="475933" y="172195"/>
                  </a:lnTo>
                  <a:lnTo>
                    <a:pt x="483871" y="163299"/>
                  </a:lnTo>
                  <a:lnTo>
                    <a:pt x="491808" y="154403"/>
                  </a:lnTo>
                  <a:lnTo>
                    <a:pt x="500381" y="146143"/>
                  </a:lnTo>
                  <a:lnTo>
                    <a:pt x="508953" y="137565"/>
                  </a:lnTo>
                  <a:lnTo>
                    <a:pt x="517526" y="129305"/>
                  </a:lnTo>
                  <a:lnTo>
                    <a:pt x="526416" y="121680"/>
                  </a:lnTo>
                  <a:lnTo>
                    <a:pt x="535623" y="113738"/>
                  </a:lnTo>
                  <a:lnTo>
                    <a:pt x="545148" y="106113"/>
                  </a:lnTo>
                  <a:lnTo>
                    <a:pt x="554673" y="99123"/>
                  </a:lnTo>
                  <a:lnTo>
                    <a:pt x="564516" y="92134"/>
                  </a:lnTo>
                  <a:lnTo>
                    <a:pt x="574041" y="85462"/>
                  </a:lnTo>
                  <a:lnTo>
                    <a:pt x="584201" y="78473"/>
                  </a:lnTo>
                  <a:lnTo>
                    <a:pt x="594361" y="72119"/>
                  </a:lnTo>
                  <a:lnTo>
                    <a:pt x="604838" y="66082"/>
                  </a:lnTo>
                  <a:lnTo>
                    <a:pt x="615316" y="60046"/>
                  </a:lnTo>
                  <a:lnTo>
                    <a:pt x="625793" y="54645"/>
                  </a:lnTo>
                  <a:lnTo>
                    <a:pt x="636906" y="48926"/>
                  </a:lnTo>
                  <a:lnTo>
                    <a:pt x="647701" y="44161"/>
                  </a:lnTo>
                  <a:lnTo>
                    <a:pt x="658813" y="39395"/>
                  </a:lnTo>
                  <a:lnTo>
                    <a:pt x="670243" y="34630"/>
                  </a:lnTo>
                  <a:lnTo>
                    <a:pt x="681356" y="30182"/>
                  </a:lnTo>
                  <a:lnTo>
                    <a:pt x="693103" y="26052"/>
                  </a:lnTo>
                  <a:lnTo>
                    <a:pt x="704533" y="22239"/>
                  </a:lnTo>
                  <a:lnTo>
                    <a:pt x="716281" y="19062"/>
                  </a:lnTo>
                  <a:lnTo>
                    <a:pt x="728346" y="15568"/>
                  </a:lnTo>
                  <a:lnTo>
                    <a:pt x="740093" y="12708"/>
                  </a:lnTo>
                  <a:lnTo>
                    <a:pt x="752158" y="10167"/>
                  </a:lnTo>
                  <a:lnTo>
                    <a:pt x="764541" y="7625"/>
                  </a:lnTo>
                  <a:lnTo>
                    <a:pt x="776606" y="5719"/>
                  </a:lnTo>
                  <a:lnTo>
                    <a:pt x="788988" y="3813"/>
                  </a:lnTo>
                  <a:lnTo>
                    <a:pt x="801688" y="2542"/>
                  </a:lnTo>
                  <a:lnTo>
                    <a:pt x="814071" y="1271"/>
                  </a:lnTo>
                  <a:lnTo>
                    <a:pt x="826771" y="636"/>
                  </a:lnTo>
                  <a:lnTo>
                    <a:pt x="839471" y="0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889622" y="4682374"/>
            <a:ext cx="610268" cy="611524"/>
            <a:chOff x="7099916" y="4007017"/>
            <a:chExt cx="610268" cy="611524"/>
          </a:xfrm>
          <a:gradFill>
            <a:gsLst>
              <a:gs pos="0">
                <a:srgbClr val="002060"/>
              </a:gs>
              <a:gs pos="100000">
                <a:srgbClr val="00B0F0"/>
              </a:gs>
            </a:gsLst>
            <a:lin ang="5400000" scaled="1"/>
          </a:gradFill>
        </p:grpSpPr>
        <p:sp>
          <p:nvSpPr>
            <p:cNvPr id="35" name="任意多边形 34"/>
            <p:cNvSpPr/>
            <p:nvPr/>
          </p:nvSpPr>
          <p:spPr>
            <a:xfrm>
              <a:off x="7099916" y="4007017"/>
              <a:ext cx="610268" cy="611524"/>
            </a:xfrm>
            <a:custGeom>
              <a:avLst/>
              <a:gdLst>
                <a:gd name="connsiteX0" fmla="*/ 413081 w 772416"/>
                <a:gd name="connsiteY0" fmla="*/ 961 h 772416"/>
                <a:gd name="connsiteX1" fmla="*/ 720618 w 772416"/>
                <a:gd name="connsiteY1" fmla="*/ 193136 h 772416"/>
                <a:gd name="connsiteX2" fmla="*/ 579280 w 772416"/>
                <a:gd name="connsiteY2" fmla="*/ 720618 h 772416"/>
                <a:gd name="connsiteX3" fmla="*/ 51797 w 772416"/>
                <a:gd name="connsiteY3" fmla="*/ 579280 h 772416"/>
                <a:gd name="connsiteX4" fmla="*/ 193136 w 772416"/>
                <a:gd name="connsiteY4" fmla="*/ 51797 h 772416"/>
                <a:gd name="connsiteX5" fmla="*/ 413081 w 772416"/>
                <a:gd name="connsiteY5" fmla="*/ 961 h 772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72416" h="772416">
                  <a:moveTo>
                    <a:pt x="413081" y="961"/>
                  </a:moveTo>
                  <a:cubicBezTo>
                    <a:pt x="536732" y="9700"/>
                    <a:pt x="653974" y="77705"/>
                    <a:pt x="720618" y="193136"/>
                  </a:cubicBezTo>
                  <a:cubicBezTo>
                    <a:pt x="827249" y="377825"/>
                    <a:pt x="763969" y="613988"/>
                    <a:pt x="579280" y="720618"/>
                  </a:cubicBezTo>
                  <a:cubicBezTo>
                    <a:pt x="394590" y="827249"/>
                    <a:pt x="158428" y="763969"/>
                    <a:pt x="51797" y="579280"/>
                  </a:cubicBezTo>
                  <a:cubicBezTo>
                    <a:pt x="-54833" y="394590"/>
                    <a:pt x="8446" y="158428"/>
                    <a:pt x="193136" y="51797"/>
                  </a:cubicBezTo>
                  <a:cubicBezTo>
                    <a:pt x="262394" y="11811"/>
                    <a:pt x="338891" y="-4282"/>
                    <a:pt x="413081" y="961"/>
                  </a:cubicBezTo>
                  <a:close/>
                </a:path>
              </a:pathLst>
            </a:custGeom>
            <a:solidFill>
              <a:srgbClr val="C00000"/>
            </a:solidFill>
            <a:ln w="120650" cap="flat" cmpd="sng" algn="ctr">
              <a:gradFill flip="none" rotWithShape="1">
                <a:gsLst>
                  <a:gs pos="0">
                    <a:sysClr val="window" lastClr="FFFFFF">
                      <a:lumMod val="78000"/>
                    </a:sysClr>
                  </a:gs>
                  <a:gs pos="100000">
                    <a:sysClr val="window" lastClr="FFFFFF">
                      <a:lumMod val="98000"/>
                    </a:sysClr>
                  </a:gs>
                </a:gsLst>
                <a:lin ang="5400000" scaled="1"/>
                <a:tileRect/>
              </a:gradFill>
              <a:prstDash val="solid"/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DIN-BoldItalic" pitchFamily="50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KSO_Shape"/>
            <p:cNvSpPr/>
            <p:nvPr/>
          </p:nvSpPr>
          <p:spPr bwMode="auto">
            <a:xfrm>
              <a:off x="7333475" y="4177792"/>
              <a:ext cx="144405" cy="269974"/>
            </a:xfrm>
            <a:custGeom>
              <a:avLst/>
              <a:gdLst>
                <a:gd name="T0" fmla="*/ 134485 w 2938"/>
                <a:gd name="T1" fmla="*/ 2420 h 5511"/>
                <a:gd name="T2" fmla="*/ 89887 w 2938"/>
                <a:gd name="T3" fmla="*/ 15901 h 5511"/>
                <a:gd name="T4" fmla="*/ 51858 w 2938"/>
                <a:gd name="T5" fmla="*/ 41481 h 5511"/>
                <a:gd name="T6" fmla="*/ 22817 w 2938"/>
                <a:gd name="T7" fmla="*/ 77085 h 5511"/>
                <a:gd name="T8" fmla="*/ 4840 w 2938"/>
                <a:gd name="T9" fmla="*/ 119257 h 5511"/>
                <a:gd name="T10" fmla="*/ 0 w 2938"/>
                <a:gd name="T11" fmla="*/ 1746336 h 5511"/>
                <a:gd name="T12" fmla="*/ 4840 w 2938"/>
                <a:gd name="T13" fmla="*/ 1786089 h 5511"/>
                <a:gd name="T14" fmla="*/ 22817 w 2938"/>
                <a:gd name="T15" fmla="*/ 1828606 h 5511"/>
                <a:gd name="T16" fmla="*/ 51858 w 2938"/>
                <a:gd name="T17" fmla="*/ 1863865 h 5511"/>
                <a:gd name="T18" fmla="*/ 89887 w 2938"/>
                <a:gd name="T19" fmla="*/ 1889445 h 5511"/>
                <a:gd name="T20" fmla="*/ 134485 w 2938"/>
                <a:gd name="T21" fmla="*/ 1903272 h 5511"/>
                <a:gd name="T22" fmla="*/ 864989 w 2938"/>
                <a:gd name="T23" fmla="*/ 1905000 h 5511"/>
                <a:gd name="T24" fmla="*/ 911316 w 2938"/>
                <a:gd name="T25" fmla="*/ 1895667 h 5511"/>
                <a:gd name="T26" fmla="*/ 952111 w 2938"/>
                <a:gd name="T27" fmla="*/ 1873544 h 5511"/>
                <a:gd name="T28" fmla="*/ 984263 w 2938"/>
                <a:gd name="T29" fmla="*/ 1841396 h 5511"/>
                <a:gd name="T30" fmla="*/ 1006043 w 2938"/>
                <a:gd name="T31" fmla="*/ 1800953 h 5511"/>
                <a:gd name="T32" fmla="*/ 1015377 w 2938"/>
                <a:gd name="T33" fmla="*/ 1754633 h 5511"/>
                <a:gd name="T34" fmla="*/ 1013994 w 2938"/>
                <a:gd name="T35" fmla="*/ 134812 h 5511"/>
                <a:gd name="T36" fmla="*/ 999820 w 2938"/>
                <a:gd name="T37" fmla="*/ 90220 h 5511"/>
                <a:gd name="T38" fmla="*/ 974237 w 2938"/>
                <a:gd name="T39" fmla="*/ 52542 h 5511"/>
                <a:gd name="T40" fmla="*/ 938973 w 2938"/>
                <a:gd name="T41" fmla="*/ 23160 h 5511"/>
                <a:gd name="T42" fmla="*/ 896450 w 2938"/>
                <a:gd name="T43" fmla="*/ 5531 h 5511"/>
                <a:gd name="T44" fmla="*/ 412789 w 2938"/>
                <a:gd name="T45" fmla="*/ 127553 h 5511"/>
                <a:gd name="T46" fmla="*/ 615380 w 2938"/>
                <a:gd name="T47" fmla="*/ 129973 h 5511"/>
                <a:gd name="T48" fmla="*/ 629209 w 2938"/>
                <a:gd name="T49" fmla="*/ 141034 h 5511"/>
                <a:gd name="T50" fmla="*/ 635086 w 2938"/>
                <a:gd name="T51" fmla="*/ 159009 h 5511"/>
                <a:gd name="T52" fmla="*/ 630938 w 2938"/>
                <a:gd name="T53" fmla="*/ 174219 h 5511"/>
                <a:gd name="T54" fmla="*/ 618146 w 2938"/>
                <a:gd name="T55" fmla="*/ 187009 h 5511"/>
                <a:gd name="T56" fmla="*/ 412789 w 2938"/>
                <a:gd name="T57" fmla="*/ 190811 h 5511"/>
                <a:gd name="T58" fmla="*/ 397577 w 2938"/>
                <a:gd name="T59" fmla="*/ 187009 h 5511"/>
                <a:gd name="T60" fmla="*/ 384440 w 2938"/>
                <a:gd name="T61" fmla="*/ 174219 h 5511"/>
                <a:gd name="T62" fmla="*/ 380637 w 2938"/>
                <a:gd name="T63" fmla="*/ 159009 h 5511"/>
                <a:gd name="T64" fmla="*/ 386168 w 2938"/>
                <a:gd name="T65" fmla="*/ 141034 h 5511"/>
                <a:gd name="T66" fmla="*/ 400343 w 2938"/>
                <a:gd name="T67" fmla="*/ 129973 h 5511"/>
                <a:gd name="T68" fmla="*/ 507516 w 2938"/>
                <a:gd name="T69" fmla="*/ 1841742 h 5511"/>
                <a:gd name="T70" fmla="*/ 479513 w 2938"/>
                <a:gd name="T71" fmla="*/ 1837594 h 5511"/>
                <a:gd name="T72" fmla="*/ 454275 w 2938"/>
                <a:gd name="T73" fmla="*/ 1825495 h 5511"/>
                <a:gd name="T74" fmla="*/ 434223 w 2938"/>
                <a:gd name="T75" fmla="*/ 1806829 h 5511"/>
                <a:gd name="T76" fmla="*/ 420049 w 2938"/>
                <a:gd name="T77" fmla="*/ 1783323 h 5511"/>
                <a:gd name="T78" fmla="*/ 413134 w 2938"/>
                <a:gd name="T79" fmla="*/ 1756015 h 5511"/>
                <a:gd name="T80" fmla="*/ 413826 w 2938"/>
                <a:gd name="T81" fmla="*/ 1731818 h 5511"/>
                <a:gd name="T82" fmla="*/ 422123 w 2938"/>
                <a:gd name="T83" fmla="*/ 1704856 h 5511"/>
                <a:gd name="T84" fmla="*/ 437335 w 2938"/>
                <a:gd name="T85" fmla="*/ 1682387 h 5511"/>
                <a:gd name="T86" fmla="*/ 458078 w 2938"/>
                <a:gd name="T87" fmla="*/ 1665103 h 5511"/>
                <a:gd name="T88" fmla="*/ 483661 w 2938"/>
                <a:gd name="T89" fmla="*/ 1654042 h 5511"/>
                <a:gd name="T90" fmla="*/ 507516 w 2938"/>
                <a:gd name="T91" fmla="*/ 1651277 h 5511"/>
                <a:gd name="T92" fmla="*/ 536210 w 2938"/>
                <a:gd name="T93" fmla="*/ 1655425 h 5511"/>
                <a:gd name="T94" fmla="*/ 561102 w 2938"/>
                <a:gd name="T95" fmla="*/ 1667523 h 5511"/>
                <a:gd name="T96" fmla="*/ 581154 w 2938"/>
                <a:gd name="T97" fmla="*/ 1685498 h 5511"/>
                <a:gd name="T98" fmla="*/ 595674 w 2938"/>
                <a:gd name="T99" fmla="*/ 1709349 h 5511"/>
                <a:gd name="T100" fmla="*/ 602589 w 2938"/>
                <a:gd name="T101" fmla="*/ 1737003 h 5511"/>
                <a:gd name="T102" fmla="*/ 601897 w 2938"/>
                <a:gd name="T103" fmla="*/ 1761200 h 5511"/>
                <a:gd name="T104" fmla="*/ 593600 w 2938"/>
                <a:gd name="T105" fmla="*/ 1787817 h 5511"/>
                <a:gd name="T106" fmla="*/ 578388 w 2938"/>
                <a:gd name="T107" fmla="*/ 1810631 h 5511"/>
                <a:gd name="T108" fmla="*/ 556954 w 2938"/>
                <a:gd name="T109" fmla="*/ 1827915 h 5511"/>
                <a:gd name="T110" fmla="*/ 531370 w 2938"/>
                <a:gd name="T111" fmla="*/ 1838631 h 5511"/>
                <a:gd name="T112" fmla="*/ 952456 w 2938"/>
                <a:gd name="T113" fmla="*/ 1587673 h 551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938" h="5511">
                  <a:moveTo>
                    <a:pt x="2479" y="0"/>
                  </a:moveTo>
                  <a:lnTo>
                    <a:pt x="458" y="0"/>
                  </a:lnTo>
                  <a:lnTo>
                    <a:pt x="435" y="1"/>
                  </a:lnTo>
                  <a:lnTo>
                    <a:pt x="412" y="3"/>
                  </a:lnTo>
                  <a:lnTo>
                    <a:pt x="389" y="7"/>
                  </a:lnTo>
                  <a:lnTo>
                    <a:pt x="366" y="11"/>
                  </a:lnTo>
                  <a:lnTo>
                    <a:pt x="345" y="16"/>
                  </a:lnTo>
                  <a:lnTo>
                    <a:pt x="322" y="22"/>
                  </a:lnTo>
                  <a:lnTo>
                    <a:pt x="301" y="29"/>
                  </a:lnTo>
                  <a:lnTo>
                    <a:pt x="281" y="37"/>
                  </a:lnTo>
                  <a:lnTo>
                    <a:pt x="260" y="46"/>
                  </a:lnTo>
                  <a:lnTo>
                    <a:pt x="240" y="56"/>
                  </a:lnTo>
                  <a:lnTo>
                    <a:pt x="221" y="67"/>
                  </a:lnTo>
                  <a:lnTo>
                    <a:pt x="203" y="80"/>
                  </a:lnTo>
                  <a:lnTo>
                    <a:pt x="184" y="93"/>
                  </a:lnTo>
                  <a:lnTo>
                    <a:pt x="167" y="106"/>
                  </a:lnTo>
                  <a:lnTo>
                    <a:pt x="150" y="120"/>
                  </a:lnTo>
                  <a:lnTo>
                    <a:pt x="135" y="135"/>
                  </a:lnTo>
                  <a:lnTo>
                    <a:pt x="119" y="152"/>
                  </a:lnTo>
                  <a:lnTo>
                    <a:pt x="104" y="169"/>
                  </a:lnTo>
                  <a:lnTo>
                    <a:pt x="91" y="186"/>
                  </a:lnTo>
                  <a:lnTo>
                    <a:pt x="78" y="203"/>
                  </a:lnTo>
                  <a:lnTo>
                    <a:pt x="66" y="223"/>
                  </a:lnTo>
                  <a:lnTo>
                    <a:pt x="55" y="242"/>
                  </a:lnTo>
                  <a:lnTo>
                    <a:pt x="45" y="261"/>
                  </a:lnTo>
                  <a:lnTo>
                    <a:pt x="35" y="281"/>
                  </a:lnTo>
                  <a:lnTo>
                    <a:pt x="27" y="303"/>
                  </a:lnTo>
                  <a:lnTo>
                    <a:pt x="20" y="324"/>
                  </a:lnTo>
                  <a:lnTo>
                    <a:pt x="14" y="345"/>
                  </a:lnTo>
                  <a:lnTo>
                    <a:pt x="9" y="368"/>
                  </a:lnTo>
                  <a:lnTo>
                    <a:pt x="5" y="390"/>
                  </a:lnTo>
                  <a:lnTo>
                    <a:pt x="2" y="413"/>
                  </a:lnTo>
                  <a:lnTo>
                    <a:pt x="0" y="437"/>
                  </a:lnTo>
                  <a:lnTo>
                    <a:pt x="0" y="460"/>
                  </a:lnTo>
                  <a:lnTo>
                    <a:pt x="0" y="5052"/>
                  </a:lnTo>
                  <a:lnTo>
                    <a:pt x="0" y="5076"/>
                  </a:lnTo>
                  <a:lnTo>
                    <a:pt x="2" y="5099"/>
                  </a:lnTo>
                  <a:lnTo>
                    <a:pt x="5" y="5122"/>
                  </a:lnTo>
                  <a:lnTo>
                    <a:pt x="9" y="5144"/>
                  </a:lnTo>
                  <a:lnTo>
                    <a:pt x="14" y="5167"/>
                  </a:lnTo>
                  <a:lnTo>
                    <a:pt x="20" y="5189"/>
                  </a:lnTo>
                  <a:lnTo>
                    <a:pt x="27" y="5210"/>
                  </a:lnTo>
                  <a:lnTo>
                    <a:pt x="35" y="5230"/>
                  </a:lnTo>
                  <a:lnTo>
                    <a:pt x="45" y="5251"/>
                  </a:lnTo>
                  <a:lnTo>
                    <a:pt x="55" y="5271"/>
                  </a:lnTo>
                  <a:lnTo>
                    <a:pt x="66" y="5290"/>
                  </a:lnTo>
                  <a:lnTo>
                    <a:pt x="78" y="5309"/>
                  </a:lnTo>
                  <a:lnTo>
                    <a:pt x="91" y="5327"/>
                  </a:lnTo>
                  <a:lnTo>
                    <a:pt x="104" y="5344"/>
                  </a:lnTo>
                  <a:lnTo>
                    <a:pt x="119" y="5360"/>
                  </a:lnTo>
                  <a:lnTo>
                    <a:pt x="135" y="5377"/>
                  </a:lnTo>
                  <a:lnTo>
                    <a:pt x="150" y="5392"/>
                  </a:lnTo>
                  <a:lnTo>
                    <a:pt x="167" y="5406"/>
                  </a:lnTo>
                  <a:lnTo>
                    <a:pt x="184" y="5420"/>
                  </a:lnTo>
                  <a:lnTo>
                    <a:pt x="203" y="5433"/>
                  </a:lnTo>
                  <a:lnTo>
                    <a:pt x="221" y="5445"/>
                  </a:lnTo>
                  <a:lnTo>
                    <a:pt x="240" y="5456"/>
                  </a:lnTo>
                  <a:lnTo>
                    <a:pt x="260" y="5466"/>
                  </a:lnTo>
                  <a:lnTo>
                    <a:pt x="281" y="5475"/>
                  </a:lnTo>
                  <a:lnTo>
                    <a:pt x="301" y="5484"/>
                  </a:lnTo>
                  <a:lnTo>
                    <a:pt x="322" y="5491"/>
                  </a:lnTo>
                  <a:lnTo>
                    <a:pt x="345" y="5497"/>
                  </a:lnTo>
                  <a:lnTo>
                    <a:pt x="366" y="5502"/>
                  </a:lnTo>
                  <a:lnTo>
                    <a:pt x="389" y="5506"/>
                  </a:lnTo>
                  <a:lnTo>
                    <a:pt x="412" y="5509"/>
                  </a:lnTo>
                  <a:lnTo>
                    <a:pt x="435" y="5511"/>
                  </a:lnTo>
                  <a:lnTo>
                    <a:pt x="458" y="5511"/>
                  </a:lnTo>
                  <a:lnTo>
                    <a:pt x="2479" y="5511"/>
                  </a:lnTo>
                  <a:lnTo>
                    <a:pt x="2502" y="5511"/>
                  </a:lnTo>
                  <a:lnTo>
                    <a:pt x="2525" y="5509"/>
                  </a:lnTo>
                  <a:lnTo>
                    <a:pt x="2549" y="5506"/>
                  </a:lnTo>
                  <a:lnTo>
                    <a:pt x="2571" y="5502"/>
                  </a:lnTo>
                  <a:lnTo>
                    <a:pt x="2593" y="5497"/>
                  </a:lnTo>
                  <a:lnTo>
                    <a:pt x="2615" y="5491"/>
                  </a:lnTo>
                  <a:lnTo>
                    <a:pt x="2636" y="5484"/>
                  </a:lnTo>
                  <a:lnTo>
                    <a:pt x="2657" y="5475"/>
                  </a:lnTo>
                  <a:lnTo>
                    <a:pt x="2677" y="5466"/>
                  </a:lnTo>
                  <a:lnTo>
                    <a:pt x="2698" y="5456"/>
                  </a:lnTo>
                  <a:lnTo>
                    <a:pt x="2716" y="5445"/>
                  </a:lnTo>
                  <a:lnTo>
                    <a:pt x="2735" y="5433"/>
                  </a:lnTo>
                  <a:lnTo>
                    <a:pt x="2754" y="5420"/>
                  </a:lnTo>
                  <a:lnTo>
                    <a:pt x="2771" y="5406"/>
                  </a:lnTo>
                  <a:lnTo>
                    <a:pt x="2787" y="5392"/>
                  </a:lnTo>
                  <a:lnTo>
                    <a:pt x="2803" y="5377"/>
                  </a:lnTo>
                  <a:lnTo>
                    <a:pt x="2818" y="5360"/>
                  </a:lnTo>
                  <a:lnTo>
                    <a:pt x="2833" y="5344"/>
                  </a:lnTo>
                  <a:lnTo>
                    <a:pt x="2847" y="5327"/>
                  </a:lnTo>
                  <a:lnTo>
                    <a:pt x="2859" y="5309"/>
                  </a:lnTo>
                  <a:lnTo>
                    <a:pt x="2871" y="5290"/>
                  </a:lnTo>
                  <a:lnTo>
                    <a:pt x="2882" y="5271"/>
                  </a:lnTo>
                  <a:lnTo>
                    <a:pt x="2892" y="5251"/>
                  </a:lnTo>
                  <a:lnTo>
                    <a:pt x="2902" y="5230"/>
                  </a:lnTo>
                  <a:lnTo>
                    <a:pt x="2910" y="5210"/>
                  </a:lnTo>
                  <a:lnTo>
                    <a:pt x="2918" y="5189"/>
                  </a:lnTo>
                  <a:lnTo>
                    <a:pt x="2924" y="5167"/>
                  </a:lnTo>
                  <a:lnTo>
                    <a:pt x="2929" y="5144"/>
                  </a:lnTo>
                  <a:lnTo>
                    <a:pt x="2933" y="5122"/>
                  </a:lnTo>
                  <a:lnTo>
                    <a:pt x="2936" y="5099"/>
                  </a:lnTo>
                  <a:lnTo>
                    <a:pt x="2937" y="5076"/>
                  </a:lnTo>
                  <a:lnTo>
                    <a:pt x="2938" y="5052"/>
                  </a:lnTo>
                  <a:lnTo>
                    <a:pt x="2938" y="460"/>
                  </a:lnTo>
                  <a:lnTo>
                    <a:pt x="2937" y="437"/>
                  </a:lnTo>
                  <a:lnTo>
                    <a:pt x="2936" y="413"/>
                  </a:lnTo>
                  <a:lnTo>
                    <a:pt x="2933" y="390"/>
                  </a:lnTo>
                  <a:lnTo>
                    <a:pt x="2929" y="368"/>
                  </a:lnTo>
                  <a:lnTo>
                    <a:pt x="2924" y="345"/>
                  </a:lnTo>
                  <a:lnTo>
                    <a:pt x="2918" y="324"/>
                  </a:lnTo>
                  <a:lnTo>
                    <a:pt x="2910" y="303"/>
                  </a:lnTo>
                  <a:lnTo>
                    <a:pt x="2902" y="281"/>
                  </a:lnTo>
                  <a:lnTo>
                    <a:pt x="2892" y="261"/>
                  </a:lnTo>
                  <a:lnTo>
                    <a:pt x="2882" y="242"/>
                  </a:lnTo>
                  <a:lnTo>
                    <a:pt x="2871" y="223"/>
                  </a:lnTo>
                  <a:lnTo>
                    <a:pt x="2859" y="203"/>
                  </a:lnTo>
                  <a:lnTo>
                    <a:pt x="2847" y="186"/>
                  </a:lnTo>
                  <a:lnTo>
                    <a:pt x="2833" y="169"/>
                  </a:lnTo>
                  <a:lnTo>
                    <a:pt x="2818" y="152"/>
                  </a:lnTo>
                  <a:lnTo>
                    <a:pt x="2803" y="135"/>
                  </a:lnTo>
                  <a:lnTo>
                    <a:pt x="2787" y="120"/>
                  </a:lnTo>
                  <a:lnTo>
                    <a:pt x="2771" y="106"/>
                  </a:lnTo>
                  <a:lnTo>
                    <a:pt x="2754" y="93"/>
                  </a:lnTo>
                  <a:lnTo>
                    <a:pt x="2735" y="80"/>
                  </a:lnTo>
                  <a:lnTo>
                    <a:pt x="2716" y="67"/>
                  </a:lnTo>
                  <a:lnTo>
                    <a:pt x="2698" y="56"/>
                  </a:lnTo>
                  <a:lnTo>
                    <a:pt x="2677" y="46"/>
                  </a:lnTo>
                  <a:lnTo>
                    <a:pt x="2657" y="37"/>
                  </a:lnTo>
                  <a:lnTo>
                    <a:pt x="2636" y="29"/>
                  </a:lnTo>
                  <a:lnTo>
                    <a:pt x="2615" y="22"/>
                  </a:lnTo>
                  <a:lnTo>
                    <a:pt x="2593" y="16"/>
                  </a:lnTo>
                  <a:lnTo>
                    <a:pt x="2571" y="11"/>
                  </a:lnTo>
                  <a:lnTo>
                    <a:pt x="2549" y="7"/>
                  </a:lnTo>
                  <a:lnTo>
                    <a:pt x="2525" y="3"/>
                  </a:lnTo>
                  <a:lnTo>
                    <a:pt x="2502" y="1"/>
                  </a:lnTo>
                  <a:lnTo>
                    <a:pt x="2479" y="0"/>
                  </a:lnTo>
                  <a:close/>
                  <a:moveTo>
                    <a:pt x="1194" y="369"/>
                  </a:moveTo>
                  <a:lnTo>
                    <a:pt x="1744" y="369"/>
                  </a:lnTo>
                  <a:lnTo>
                    <a:pt x="1753" y="369"/>
                  </a:lnTo>
                  <a:lnTo>
                    <a:pt x="1763" y="370"/>
                  </a:lnTo>
                  <a:lnTo>
                    <a:pt x="1772" y="373"/>
                  </a:lnTo>
                  <a:lnTo>
                    <a:pt x="1780" y="376"/>
                  </a:lnTo>
                  <a:lnTo>
                    <a:pt x="1788" y="379"/>
                  </a:lnTo>
                  <a:lnTo>
                    <a:pt x="1796" y="384"/>
                  </a:lnTo>
                  <a:lnTo>
                    <a:pt x="1803" y="389"/>
                  </a:lnTo>
                  <a:lnTo>
                    <a:pt x="1809" y="395"/>
                  </a:lnTo>
                  <a:lnTo>
                    <a:pt x="1815" y="401"/>
                  </a:lnTo>
                  <a:lnTo>
                    <a:pt x="1820" y="408"/>
                  </a:lnTo>
                  <a:lnTo>
                    <a:pt x="1825" y="416"/>
                  </a:lnTo>
                  <a:lnTo>
                    <a:pt x="1828" y="424"/>
                  </a:lnTo>
                  <a:lnTo>
                    <a:pt x="1833" y="433"/>
                  </a:lnTo>
                  <a:lnTo>
                    <a:pt x="1835" y="442"/>
                  </a:lnTo>
                  <a:lnTo>
                    <a:pt x="1836" y="451"/>
                  </a:lnTo>
                  <a:lnTo>
                    <a:pt x="1837" y="460"/>
                  </a:lnTo>
                  <a:lnTo>
                    <a:pt x="1836" y="469"/>
                  </a:lnTo>
                  <a:lnTo>
                    <a:pt x="1835" y="478"/>
                  </a:lnTo>
                  <a:lnTo>
                    <a:pt x="1833" y="487"/>
                  </a:lnTo>
                  <a:lnTo>
                    <a:pt x="1828" y="495"/>
                  </a:lnTo>
                  <a:lnTo>
                    <a:pt x="1825" y="504"/>
                  </a:lnTo>
                  <a:lnTo>
                    <a:pt x="1820" y="512"/>
                  </a:lnTo>
                  <a:lnTo>
                    <a:pt x="1815" y="519"/>
                  </a:lnTo>
                  <a:lnTo>
                    <a:pt x="1809" y="525"/>
                  </a:lnTo>
                  <a:lnTo>
                    <a:pt x="1803" y="531"/>
                  </a:lnTo>
                  <a:lnTo>
                    <a:pt x="1796" y="536"/>
                  </a:lnTo>
                  <a:lnTo>
                    <a:pt x="1788" y="541"/>
                  </a:lnTo>
                  <a:lnTo>
                    <a:pt x="1780" y="545"/>
                  </a:lnTo>
                  <a:lnTo>
                    <a:pt x="1772" y="548"/>
                  </a:lnTo>
                  <a:lnTo>
                    <a:pt x="1763" y="550"/>
                  </a:lnTo>
                  <a:lnTo>
                    <a:pt x="1753" y="551"/>
                  </a:lnTo>
                  <a:lnTo>
                    <a:pt x="1744" y="552"/>
                  </a:lnTo>
                  <a:lnTo>
                    <a:pt x="1194" y="552"/>
                  </a:lnTo>
                  <a:lnTo>
                    <a:pt x="1184" y="551"/>
                  </a:lnTo>
                  <a:lnTo>
                    <a:pt x="1175" y="550"/>
                  </a:lnTo>
                  <a:lnTo>
                    <a:pt x="1166" y="548"/>
                  </a:lnTo>
                  <a:lnTo>
                    <a:pt x="1158" y="545"/>
                  </a:lnTo>
                  <a:lnTo>
                    <a:pt x="1150" y="541"/>
                  </a:lnTo>
                  <a:lnTo>
                    <a:pt x="1142" y="536"/>
                  </a:lnTo>
                  <a:lnTo>
                    <a:pt x="1135" y="531"/>
                  </a:lnTo>
                  <a:lnTo>
                    <a:pt x="1129" y="525"/>
                  </a:lnTo>
                  <a:lnTo>
                    <a:pt x="1123" y="519"/>
                  </a:lnTo>
                  <a:lnTo>
                    <a:pt x="1117" y="512"/>
                  </a:lnTo>
                  <a:lnTo>
                    <a:pt x="1112" y="504"/>
                  </a:lnTo>
                  <a:lnTo>
                    <a:pt x="1108" y="495"/>
                  </a:lnTo>
                  <a:lnTo>
                    <a:pt x="1105" y="487"/>
                  </a:lnTo>
                  <a:lnTo>
                    <a:pt x="1103" y="478"/>
                  </a:lnTo>
                  <a:lnTo>
                    <a:pt x="1102" y="469"/>
                  </a:lnTo>
                  <a:lnTo>
                    <a:pt x="1101" y="460"/>
                  </a:lnTo>
                  <a:lnTo>
                    <a:pt x="1102" y="451"/>
                  </a:lnTo>
                  <a:lnTo>
                    <a:pt x="1103" y="442"/>
                  </a:lnTo>
                  <a:lnTo>
                    <a:pt x="1105" y="433"/>
                  </a:lnTo>
                  <a:lnTo>
                    <a:pt x="1108" y="424"/>
                  </a:lnTo>
                  <a:lnTo>
                    <a:pt x="1112" y="416"/>
                  </a:lnTo>
                  <a:lnTo>
                    <a:pt x="1117" y="408"/>
                  </a:lnTo>
                  <a:lnTo>
                    <a:pt x="1123" y="401"/>
                  </a:lnTo>
                  <a:lnTo>
                    <a:pt x="1129" y="395"/>
                  </a:lnTo>
                  <a:lnTo>
                    <a:pt x="1135" y="389"/>
                  </a:lnTo>
                  <a:lnTo>
                    <a:pt x="1142" y="384"/>
                  </a:lnTo>
                  <a:lnTo>
                    <a:pt x="1150" y="379"/>
                  </a:lnTo>
                  <a:lnTo>
                    <a:pt x="1158" y="376"/>
                  </a:lnTo>
                  <a:lnTo>
                    <a:pt x="1166" y="373"/>
                  </a:lnTo>
                  <a:lnTo>
                    <a:pt x="1175" y="370"/>
                  </a:lnTo>
                  <a:lnTo>
                    <a:pt x="1184" y="369"/>
                  </a:lnTo>
                  <a:lnTo>
                    <a:pt x="1194" y="369"/>
                  </a:lnTo>
                  <a:close/>
                  <a:moveTo>
                    <a:pt x="1468" y="5328"/>
                  </a:moveTo>
                  <a:lnTo>
                    <a:pt x="1468" y="5328"/>
                  </a:lnTo>
                  <a:lnTo>
                    <a:pt x="1454" y="5328"/>
                  </a:lnTo>
                  <a:lnTo>
                    <a:pt x="1441" y="5327"/>
                  </a:lnTo>
                  <a:lnTo>
                    <a:pt x="1427" y="5325"/>
                  </a:lnTo>
                  <a:lnTo>
                    <a:pt x="1414" y="5322"/>
                  </a:lnTo>
                  <a:lnTo>
                    <a:pt x="1399" y="5319"/>
                  </a:lnTo>
                  <a:lnTo>
                    <a:pt x="1387" y="5316"/>
                  </a:lnTo>
                  <a:lnTo>
                    <a:pt x="1374" y="5312"/>
                  </a:lnTo>
                  <a:lnTo>
                    <a:pt x="1362" y="5307"/>
                  </a:lnTo>
                  <a:lnTo>
                    <a:pt x="1350" y="5300"/>
                  </a:lnTo>
                  <a:lnTo>
                    <a:pt x="1338" y="5294"/>
                  </a:lnTo>
                  <a:lnTo>
                    <a:pt x="1325" y="5288"/>
                  </a:lnTo>
                  <a:lnTo>
                    <a:pt x="1314" y="5281"/>
                  </a:lnTo>
                  <a:lnTo>
                    <a:pt x="1304" y="5273"/>
                  </a:lnTo>
                  <a:lnTo>
                    <a:pt x="1294" y="5265"/>
                  </a:lnTo>
                  <a:lnTo>
                    <a:pt x="1284" y="5257"/>
                  </a:lnTo>
                  <a:lnTo>
                    <a:pt x="1274" y="5248"/>
                  </a:lnTo>
                  <a:lnTo>
                    <a:pt x="1265" y="5238"/>
                  </a:lnTo>
                  <a:lnTo>
                    <a:pt x="1256" y="5227"/>
                  </a:lnTo>
                  <a:lnTo>
                    <a:pt x="1248" y="5217"/>
                  </a:lnTo>
                  <a:lnTo>
                    <a:pt x="1240" y="5206"/>
                  </a:lnTo>
                  <a:lnTo>
                    <a:pt x="1233" y="5195"/>
                  </a:lnTo>
                  <a:lnTo>
                    <a:pt x="1227" y="5184"/>
                  </a:lnTo>
                  <a:lnTo>
                    <a:pt x="1221" y="5172"/>
                  </a:lnTo>
                  <a:lnTo>
                    <a:pt x="1215" y="5159"/>
                  </a:lnTo>
                  <a:lnTo>
                    <a:pt x="1210" y="5147"/>
                  </a:lnTo>
                  <a:lnTo>
                    <a:pt x="1206" y="5134"/>
                  </a:lnTo>
                  <a:lnTo>
                    <a:pt x="1202" y="5121"/>
                  </a:lnTo>
                  <a:lnTo>
                    <a:pt x="1199" y="5108"/>
                  </a:lnTo>
                  <a:lnTo>
                    <a:pt x="1197" y="5095"/>
                  </a:lnTo>
                  <a:lnTo>
                    <a:pt x="1195" y="5080"/>
                  </a:lnTo>
                  <a:lnTo>
                    <a:pt x="1194" y="5066"/>
                  </a:lnTo>
                  <a:lnTo>
                    <a:pt x="1194" y="5052"/>
                  </a:lnTo>
                  <a:lnTo>
                    <a:pt x="1194" y="5038"/>
                  </a:lnTo>
                  <a:lnTo>
                    <a:pt x="1195" y="5025"/>
                  </a:lnTo>
                  <a:lnTo>
                    <a:pt x="1197" y="5010"/>
                  </a:lnTo>
                  <a:lnTo>
                    <a:pt x="1199" y="4997"/>
                  </a:lnTo>
                  <a:lnTo>
                    <a:pt x="1202" y="4983"/>
                  </a:lnTo>
                  <a:lnTo>
                    <a:pt x="1206" y="4970"/>
                  </a:lnTo>
                  <a:lnTo>
                    <a:pt x="1210" y="4958"/>
                  </a:lnTo>
                  <a:lnTo>
                    <a:pt x="1215" y="4945"/>
                  </a:lnTo>
                  <a:lnTo>
                    <a:pt x="1221" y="4932"/>
                  </a:lnTo>
                  <a:lnTo>
                    <a:pt x="1227" y="4921"/>
                  </a:lnTo>
                  <a:lnTo>
                    <a:pt x="1233" y="4909"/>
                  </a:lnTo>
                  <a:lnTo>
                    <a:pt x="1240" y="4898"/>
                  </a:lnTo>
                  <a:lnTo>
                    <a:pt x="1248" y="4888"/>
                  </a:lnTo>
                  <a:lnTo>
                    <a:pt x="1256" y="4876"/>
                  </a:lnTo>
                  <a:lnTo>
                    <a:pt x="1265" y="4867"/>
                  </a:lnTo>
                  <a:lnTo>
                    <a:pt x="1274" y="4857"/>
                  </a:lnTo>
                  <a:lnTo>
                    <a:pt x="1284" y="4848"/>
                  </a:lnTo>
                  <a:lnTo>
                    <a:pt x="1294" y="4840"/>
                  </a:lnTo>
                  <a:lnTo>
                    <a:pt x="1304" y="4832"/>
                  </a:lnTo>
                  <a:lnTo>
                    <a:pt x="1314" y="4824"/>
                  </a:lnTo>
                  <a:lnTo>
                    <a:pt x="1325" y="4817"/>
                  </a:lnTo>
                  <a:lnTo>
                    <a:pt x="1338" y="4810"/>
                  </a:lnTo>
                  <a:lnTo>
                    <a:pt x="1350" y="4803"/>
                  </a:lnTo>
                  <a:lnTo>
                    <a:pt x="1362" y="4798"/>
                  </a:lnTo>
                  <a:lnTo>
                    <a:pt x="1374" y="4793"/>
                  </a:lnTo>
                  <a:lnTo>
                    <a:pt x="1387" y="4789"/>
                  </a:lnTo>
                  <a:lnTo>
                    <a:pt x="1399" y="4785"/>
                  </a:lnTo>
                  <a:lnTo>
                    <a:pt x="1414" y="4782"/>
                  </a:lnTo>
                  <a:lnTo>
                    <a:pt x="1427" y="4780"/>
                  </a:lnTo>
                  <a:lnTo>
                    <a:pt x="1441" y="4778"/>
                  </a:lnTo>
                  <a:lnTo>
                    <a:pt x="1454" y="4777"/>
                  </a:lnTo>
                  <a:lnTo>
                    <a:pt x="1468" y="4777"/>
                  </a:lnTo>
                  <a:lnTo>
                    <a:pt x="1483" y="4777"/>
                  </a:lnTo>
                  <a:lnTo>
                    <a:pt x="1497" y="4778"/>
                  </a:lnTo>
                  <a:lnTo>
                    <a:pt x="1511" y="4780"/>
                  </a:lnTo>
                  <a:lnTo>
                    <a:pt x="1524" y="4782"/>
                  </a:lnTo>
                  <a:lnTo>
                    <a:pt x="1537" y="4785"/>
                  </a:lnTo>
                  <a:lnTo>
                    <a:pt x="1551" y="4789"/>
                  </a:lnTo>
                  <a:lnTo>
                    <a:pt x="1564" y="4793"/>
                  </a:lnTo>
                  <a:lnTo>
                    <a:pt x="1576" y="4798"/>
                  </a:lnTo>
                  <a:lnTo>
                    <a:pt x="1588" y="4803"/>
                  </a:lnTo>
                  <a:lnTo>
                    <a:pt x="1600" y="4810"/>
                  </a:lnTo>
                  <a:lnTo>
                    <a:pt x="1611" y="4817"/>
                  </a:lnTo>
                  <a:lnTo>
                    <a:pt x="1623" y="4824"/>
                  </a:lnTo>
                  <a:lnTo>
                    <a:pt x="1634" y="4832"/>
                  </a:lnTo>
                  <a:lnTo>
                    <a:pt x="1644" y="4840"/>
                  </a:lnTo>
                  <a:lnTo>
                    <a:pt x="1654" y="4848"/>
                  </a:lnTo>
                  <a:lnTo>
                    <a:pt x="1664" y="4857"/>
                  </a:lnTo>
                  <a:lnTo>
                    <a:pt x="1673" y="4867"/>
                  </a:lnTo>
                  <a:lnTo>
                    <a:pt x="1681" y="4876"/>
                  </a:lnTo>
                  <a:lnTo>
                    <a:pt x="1690" y="4888"/>
                  </a:lnTo>
                  <a:lnTo>
                    <a:pt x="1698" y="4898"/>
                  </a:lnTo>
                  <a:lnTo>
                    <a:pt x="1705" y="4909"/>
                  </a:lnTo>
                  <a:lnTo>
                    <a:pt x="1711" y="4921"/>
                  </a:lnTo>
                  <a:lnTo>
                    <a:pt x="1717" y="4932"/>
                  </a:lnTo>
                  <a:lnTo>
                    <a:pt x="1723" y="4945"/>
                  </a:lnTo>
                  <a:lnTo>
                    <a:pt x="1728" y="4958"/>
                  </a:lnTo>
                  <a:lnTo>
                    <a:pt x="1732" y="4970"/>
                  </a:lnTo>
                  <a:lnTo>
                    <a:pt x="1736" y="4983"/>
                  </a:lnTo>
                  <a:lnTo>
                    <a:pt x="1739" y="4997"/>
                  </a:lnTo>
                  <a:lnTo>
                    <a:pt x="1741" y="5010"/>
                  </a:lnTo>
                  <a:lnTo>
                    <a:pt x="1743" y="5025"/>
                  </a:lnTo>
                  <a:lnTo>
                    <a:pt x="1744" y="5038"/>
                  </a:lnTo>
                  <a:lnTo>
                    <a:pt x="1744" y="5052"/>
                  </a:lnTo>
                  <a:lnTo>
                    <a:pt x="1744" y="5066"/>
                  </a:lnTo>
                  <a:lnTo>
                    <a:pt x="1743" y="5080"/>
                  </a:lnTo>
                  <a:lnTo>
                    <a:pt x="1741" y="5095"/>
                  </a:lnTo>
                  <a:lnTo>
                    <a:pt x="1739" y="5108"/>
                  </a:lnTo>
                  <a:lnTo>
                    <a:pt x="1736" y="5121"/>
                  </a:lnTo>
                  <a:lnTo>
                    <a:pt x="1732" y="5134"/>
                  </a:lnTo>
                  <a:lnTo>
                    <a:pt x="1728" y="5147"/>
                  </a:lnTo>
                  <a:lnTo>
                    <a:pt x="1723" y="5159"/>
                  </a:lnTo>
                  <a:lnTo>
                    <a:pt x="1717" y="5172"/>
                  </a:lnTo>
                  <a:lnTo>
                    <a:pt x="1711" y="5184"/>
                  </a:lnTo>
                  <a:lnTo>
                    <a:pt x="1705" y="5195"/>
                  </a:lnTo>
                  <a:lnTo>
                    <a:pt x="1698" y="5206"/>
                  </a:lnTo>
                  <a:lnTo>
                    <a:pt x="1690" y="5217"/>
                  </a:lnTo>
                  <a:lnTo>
                    <a:pt x="1681" y="5227"/>
                  </a:lnTo>
                  <a:lnTo>
                    <a:pt x="1673" y="5238"/>
                  </a:lnTo>
                  <a:lnTo>
                    <a:pt x="1664" y="5248"/>
                  </a:lnTo>
                  <a:lnTo>
                    <a:pt x="1654" y="5257"/>
                  </a:lnTo>
                  <a:lnTo>
                    <a:pt x="1644" y="5265"/>
                  </a:lnTo>
                  <a:lnTo>
                    <a:pt x="1634" y="5273"/>
                  </a:lnTo>
                  <a:lnTo>
                    <a:pt x="1623" y="5281"/>
                  </a:lnTo>
                  <a:lnTo>
                    <a:pt x="1611" y="5288"/>
                  </a:lnTo>
                  <a:lnTo>
                    <a:pt x="1600" y="5294"/>
                  </a:lnTo>
                  <a:lnTo>
                    <a:pt x="1588" y="5300"/>
                  </a:lnTo>
                  <a:lnTo>
                    <a:pt x="1576" y="5307"/>
                  </a:lnTo>
                  <a:lnTo>
                    <a:pt x="1564" y="5312"/>
                  </a:lnTo>
                  <a:lnTo>
                    <a:pt x="1551" y="5316"/>
                  </a:lnTo>
                  <a:lnTo>
                    <a:pt x="1537" y="5319"/>
                  </a:lnTo>
                  <a:lnTo>
                    <a:pt x="1524" y="5322"/>
                  </a:lnTo>
                  <a:lnTo>
                    <a:pt x="1511" y="5325"/>
                  </a:lnTo>
                  <a:lnTo>
                    <a:pt x="1497" y="5327"/>
                  </a:lnTo>
                  <a:lnTo>
                    <a:pt x="1483" y="5328"/>
                  </a:lnTo>
                  <a:lnTo>
                    <a:pt x="1468" y="5328"/>
                  </a:lnTo>
                  <a:close/>
                  <a:moveTo>
                    <a:pt x="2755" y="4593"/>
                  </a:moveTo>
                  <a:lnTo>
                    <a:pt x="183" y="4593"/>
                  </a:lnTo>
                  <a:lnTo>
                    <a:pt x="183" y="919"/>
                  </a:lnTo>
                  <a:lnTo>
                    <a:pt x="2755" y="919"/>
                  </a:lnTo>
                  <a:lnTo>
                    <a:pt x="2755" y="4593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275261" y="4682374"/>
            <a:ext cx="611524" cy="611524"/>
            <a:chOff x="4485555" y="4007017"/>
            <a:chExt cx="611524" cy="611524"/>
          </a:xfrm>
          <a:gradFill>
            <a:gsLst>
              <a:gs pos="0">
                <a:srgbClr val="002060"/>
              </a:gs>
              <a:gs pos="100000">
                <a:srgbClr val="00B0F0"/>
              </a:gs>
            </a:gsLst>
            <a:lin ang="5400000" scaled="1"/>
          </a:gradFill>
        </p:grpSpPr>
        <p:sp>
          <p:nvSpPr>
            <p:cNvPr id="38" name="任意多边形 37"/>
            <p:cNvSpPr/>
            <p:nvPr/>
          </p:nvSpPr>
          <p:spPr>
            <a:xfrm>
              <a:off x="4485555" y="4007017"/>
              <a:ext cx="611524" cy="611524"/>
            </a:xfrm>
            <a:custGeom>
              <a:avLst/>
              <a:gdLst>
                <a:gd name="connsiteX0" fmla="*/ 413083 w 772417"/>
                <a:gd name="connsiteY0" fmla="*/ 961 h 772415"/>
                <a:gd name="connsiteX1" fmla="*/ 720620 w 772417"/>
                <a:gd name="connsiteY1" fmla="*/ 193136 h 772415"/>
                <a:gd name="connsiteX2" fmla="*/ 579281 w 772417"/>
                <a:gd name="connsiteY2" fmla="*/ 720618 h 772415"/>
                <a:gd name="connsiteX3" fmla="*/ 51799 w 772417"/>
                <a:gd name="connsiteY3" fmla="*/ 579279 h 772415"/>
                <a:gd name="connsiteX4" fmla="*/ 193137 w 772417"/>
                <a:gd name="connsiteY4" fmla="*/ 51797 h 772415"/>
                <a:gd name="connsiteX5" fmla="*/ 413083 w 772417"/>
                <a:gd name="connsiteY5" fmla="*/ 961 h 77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72417" h="772415">
                  <a:moveTo>
                    <a:pt x="413083" y="961"/>
                  </a:moveTo>
                  <a:cubicBezTo>
                    <a:pt x="536733" y="9700"/>
                    <a:pt x="653976" y="77705"/>
                    <a:pt x="720620" y="193136"/>
                  </a:cubicBezTo>
                  <a:cubicBezTo>
                    <a:pt x="827250" y="377825"/>
                    <a:pt x="763971" y="613987"/>
                    <a:pt x="579281" y="720618"/>
                  </a:cubicBezTo>
                  <a:cubicBezTo>
                    <a:pt x="394592" y="827248"/>
                    <a:pt x="158429" y="763969"/>
                    <a:pt x="51799" y="579279"/>
                  </a:cubicBezTo>
                  <a:cubicBezTo>
                    <a:pt x="-54832" y="394590"/>
                    <a:pt x="8448" y="158428"/>
                    <a:pt x="193137" y="51797"/>
                  </a:cubicBezTo>
                  <a:cubicBezTo>
                    <a:pt x="262396" y="11811"/>
                    <a:pt x="338893" y="-4282"/>
                    <a:pt x="413083" y="961"/>
                  </a:cubicBezTo>
                  <a:close/>
                </a:path>
              </a:pathLst>
            </a:custGeom>
            <a:solidFill>
              <a:srgbClr val="C00000"/>
            </a:solidFill>
            <a:ln w="120650" cap="flat" cmpd="sng" algn="ctr">
              <a:gradFill flip="none" rotWithShape="1">
                <a:gsLst>
                  <a:gs pos="0">
                    <a:sysClr val="window" lastClr="FFFFFF">
                      <a:lumMod val="78000"/>
                    </a:sysClr>
                  </a:gs>
                  <a:gs pos="100000">
                    <a:sysClr val="window" lastClr="FFFFFF">
                      <a:lumMod val="98000"/>
                    </a:sysClr>
                  </a:gs>
                </a:gsLst>
                <a:lin ang="5400000" scaled="1"/>
                <a:tileRect/>
              </a:gradFill>
              <a:prstDash val="solid"/>
            </a:ln>
            <a:effectLst>
              <a:innerShdw blurRad="330200" dist="114300" dir="16200000">
                <a:prstClr val="black">
                  <a:alpha val="53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DIN-BoldItalic" pitchFamily="50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KSO_Shape"/>
            <p:cNvSpPr/>
            <p:nvPr/>
          </p:nvSpPr>
          <p:spPr bwMode="auto">
            <a:xfrm>
              <a:off x="4621171" y="4212952"/>
              <a:ext cx="340293" cy="199655"/>
            </a:xfrm>
            <a:custGeom>
              <a:avLst/>
              <a:gdLst>
                <a:gd name="T0" fmla="*/ 1905000 w 6649"/>
                <a:gd name="T1" fmla="*/ 302090 h 3908"/>
                <a:gd name="T2" fmla="*/ 952357 w 6649"/>
                <a:gd name="T3" fmla="*/ 0 h 3908"/>
                <a:gd name="T4" fmla="*/ 0 w 6649"/>
                <a:gd name="T5" fmla="*/ 302090 h 3908"/>
                <a:gd name="T6" fmla="*/ 488785 w 6649"/>
                <a:gd name="T7" fmla="*/ 456861 h 3908"/>
                <a:gd name="T8" fmla="*/ 400540 w 6649"/>
                <a:gd name="T9" fmla="*/ 923753 h 3908"/>
                <a:gd name="T10" fmla="*/ 952357 w 6649"/>
                <a:gd name="T11" fmla="*/ 1120083 h 3908"/>
                <a:gd name="T12" fmla="*/ 1504460 w 6649"/>
                <a:gd name="T13" fmla="*/ 923753 h 3908"/>
                <a:gd name="T14" fmla="*/ 1416215 w 6649"/>
                <a:gd name="T15" fmla="*/ 456861 h 3908"/>
                <a:gd name="T16" fmla="*/ 1905000 w 6649"/>
                <a:gd name="T17" fmla="*/ 302090 h 390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649" h="3908">
                  <a:moveTo>
                    <a:pt x="6649" y="1054"/>
                  </a:moveTo>
                  <a:lnTo>
                    <a:pt x="3324" y="0"/>
                  </a:lnTo>
                  <a:lnTo>
                    <a:pt x="0" y="1054"/>
                  </a:lnTo>
                  <a:lnTo>
                    <a:pt x="1706" y="1594"/>
                  </a:lnTo>
                  <a:lnTo>
                    <a:pt x="1398" y="3223"/>
                  </a:lnTo>
                  <a:lnTo>
                    <a:pt x="3324" y="3908"/>
                  </a:lnTo>
                  <a:lnTo>
                    <a:pt x="5251" y="3223"/>
                  </a:lnTo>
                  <a:lnTo>
                    <a:pt x="4943" y="1594"/>
                  </a:lnTo>
                  <a:lnTo>
                    <a:pt x="6649" y="1054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5582442" y="5437049"/>
            <a:ext cx="610268" cy="611524"/>
            <a:chOff x="5792736" y="4761692"/>
            <a:chExt cx="610268" cy="611524"/>
          </a:xfrm>
          <a:gradFill>
            <a:gsLst>
              <a:gs pos="0">
                <a:srgbClr val="002060"/>
              </a:gs>
              <a:gs pos="100000">
                <a:srgbClr val="00B0F0"/>
              </a:gs>
            </a:gsLst>
            <a:lin ang="5400000" scaled="1"/>
          </a:gradFill>
        </p:grpSpPr>
        <p:sp>
          <p:nvSpPr>
            <p:cNvPr id="41" name="任意多边形 40"/>
            <p:cNvSpPr/>
            <p:nvPr/>
          </p:nvSpPr>
          <p:spPr>
            <a:xfrm>
              <a:off x="5792736" y="4761692"/>
              <a:ext cx="610268" cy="611524"/>
            </a:xfrm>
            <a:custGeom>
              <a:avLst/>
              <a:gdLst>
                <a:gd name="connsiteX0" fmla="*/ 413082 w 772416"/>
                <a:gd name="connsiteY0" fmla="*/ 961 h 772415"/>
                <a:gd name="connsiteX1" fmla="*/ 720619 w 772416"/>
                <a:gd name="connsiteY1" fmla="*/ 193135 h 772415"/>
                <a:gd name="connsiteX2" fmla="*/ 579280 w 772416"/>
                <a:gd name="connsiteY2" fmla="*/ 720618 h 772415"/>
                <a:gd name="connsiteX3" fmla="*/ 51797 w 772416"/>
                <a:gd name="connsiteY3" fmla="*/ 579279 h 772415"/>
                <a:gd name="connsiteX4" fmla="*/ 193136 w 772416"/>
                <a:gd name="connsiteY4" fmla="*/ 51797 h 772415"/>
                <a:gd name="connsiteX5" fmla="*/ 413082 w 772416"/>
                <a:gd name="connsiteY5" fmla="*/ 961 h 77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72416" h="772415">
                  <a:moveTo>
                    <a:pt x="413082" y="961"/>
                  </a:moveTo>
                  <a:cubicBezTo>
                    <a:pt x="536732" y="9699"/>
                    <a:pt x="653975" y="77704"/>
                    <a:pt x="720619" y="193135"/>
                  </a:cubicBezTo>
                  <a:cubicBezTo>
                    <a:pt x="827249" y="377825"/>
                    <a:pt x="763970" y="613987"/>
                    <a:pt x="579280" y="720618"/>
                  </a:cubicBezTo>
                  <a:cubicBezTo>
                    <a:pt x="394591" y="827248"/>
                    <a:pt x="158428" y="763969"/>
                    <a:pt x="51797" y="579279"/>
                  </a:cubicBezTo>
                  <a:cubicBezTo>
                    <a:pt x="-54833" y="394590"/>
                    <a:pt x="8446" y="158427"/>
                    <a:pt x="193136" y="51797"/>
                  </a:cubicBezTo>
                  <a:cubicBezTo>
                    <a:pt x="262395" y="11810"/>
                    <a:pt x="338892" y="-4283"/>
                    <a:pt x="413082" y="961"/>
                  </a:cubicBezTo>
                  <a:close/>
                </a:path>
              </a:pathLst>
            </a:custGeom>
            <a:solidFill>
              <a:srgbClr val="C00000"/>
            </a:solidFill>
            <a:ln w="120650" cap="flat" cmpd="sng" algn="ctr">
              <a:gradFill flip="none" rotWithShape="1">
                <a:gsLst>
                  <a:gs pos="0">
                    <a:sysClr val="window" lastClr="FFFFFF">
                      <a:lumMod val="78000"/>
                    </a:sysClr>
                  </a:gs>
                  <a:gs pos="100000">
                    <a:sysClr val="window" lastClr="FFFFFF">
                      <a:lumMod val="98000"/>
                    </a:sysClr>
                  </a:gs>
                </a:gsLst>
                <a:lin ang="5400000" scaled="1"/>
                <a:tileRect/>
              </a:gradFill>
              <a:prstDash val="solid"/>
            </a:ln>
            <a:effectLst>
              <a:innerShdw blurRad="330200" dist="114300" dir="16200000">
                <a:prstClr val="black">
                  <a:alpha val="53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DIN-BoldItalic" pitchFamily="50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KSO_Shape"/>
            <p:cNvSpPr/>
            <p:nvPr/>
          </p:nvSpPr>
          <p:spPr>
            <a:xfrm>
              <a:off x="5962254" y="4932466"/>
              <a:ext cx="271230" cy="269975"/>
            </a:xfrm>
            <a:custGeom>
              <a:avLst/>
              <a:gdLst>
                <a:gd name="connsiteX0" fmla="*/ 320662 w 792088"/>
                <a:gd name="connsiteY0" fmla="*/ 99114 h 792088"/>
                <a:gd name="connsiteX1" fmla="*/ 320662 w 792088"/>
                <a:gd name="connsiteY1" fmla="*/ 475062 h 792088"/>
                <a:gd name="connsiteX2" fmla="*/ 696610 w 792088"/>
                <a:gd name="connsiteY2" fmla="*/ 475062 h 792088"/>
                <a:gd name="connsiteX3" fmla="*/ 696610 w 792088"/>
                <a:gd name="connsiteY3" fmla="*/ 434076 h 792088"/>
                <a:gd name="connsiteX4" fmla="*/ 361648 w 792088"/>
                <a:gd name="connsiteY4" fmla="*/ 434076 h 792088"/>
                <a:gd name="connsiteX5" fmla="*/ 361648 w 792088"/>
                <a:gd name="connsiteY5" fmla="*/ 99114 h 792088"/>
                <a:gd name="connsiteX6" fmla="*/ 396044 w 792088"/>
                <a:gd name="connsiteY6" fmla="*/ 0 h 792088"/>
                <a:gd name="connsiteX7" fmla="*/ 792088 w 792088"/>
                <a:gd name="connsiteY7" fmla="*/ 396044 h 792088"/>
                <a:gd name="connsiteX8" fmla="*/ 396044 w 792088"/>
                <a:gd name="connsiteY8" fmla="*/ 792088 h 792088"/>
                <a:gd name="connsiteX9" fmla="*/ 0 w 792088"/>
                <a:gd name="connsiteY9" fmla="*/ 396044 h 792088"/>
                <a:gd name="connsiteX10" fmla="*/ 396044 w 792088"/>
                <a:gd name="connsiteY10" fmla="*/ 0 h 792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92088" h="792088">
                  <a:moveTo>
                    <a:pt x="320662" y="99114"/>
                  </a:moveTo>
                  <a:lnTo>
                    <a:pt x="320662" y="475062"/>
                  </a:lnTo>
                  <a:lnTo>
                    <a:pt x="696610" y="475062"/>
                  </a:lnTo>
                  <a:lnTo>
                    <a:pt x="696610" y="434076"/>
                  </a:lnTo>
                  <a:lnTo>
                    <a:pt x="361648" y="434076"/>
                  </a:lnTo>
                  <a:lnTo>
                    <a:pt x="361648" y="99114"/>
                  </a:lnTo>
                  <a:close/>
                  <a:moveTo>
                    <a:pt x="396044" y="0"/>
                  </a:moveTo>
                  <a:cubicBezTo>
                    <a:pt x="614773" y="0"/>
                    <a:pt x="792088" y="177315"/>
                    <a:pt x="792088" y="396044"/>
                  </a:cubicBezTo>
                  <a:cubicBezTo>
                    <a:pt x="792088" y="614773"/>
                    <a:pt x="614773" y="792088"/>
                    <a:pt x="396044" y="792088"/>
                  </a:cubicBezTo>
                  <a:cubicBezTo>
                    <a:pt x="177315" y="792088"/>
                    <a:pt x="0" y="614773"/>
                    <a:pt x="0" y="396044"/>
                  </a:cubicBezTo>
                  <a:cubicBezTo>
                    <a:pt x="0" y="177315"/>
                    <a:pt x="177315" y="0"/>
                    <a:pt x="396044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28575" cap="flat" cmpd="sng" algn="ctr">
              <a:noFill/>
              <a:prstDash val="solid"/>
            </a:ln>
            <a:effec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889622" y="3173028"/>
            <a:ext cx="610268" cy="611524"/>
            <a:chOff x="7099916" y="2497671"/>
            <a:chExt cx="610268" cy="611524"/>
          </a:xfrm>
          <a:gradFill>
            <a:gsLst>
              <a:gs pos="0">
                <a:srgbClr val="002060"/>
              </a:gs>
              <a:gs pos="100000">
                <a:srgbClr val="00B0F0"/>
              </a:gs>
            </a:gsLst>
            <a:lin ang="5400000" scaled="1"/>
          </a:gradFill>
        </p:grpSpPr>
        <p:sp>
          <p:nvSpPr>
            <p:cNvPr id="44" name="任意多边形 43"/>
            <p:cNvSpPr/>
            <p:nvPr/>
          </p:nvSpPr>
          <p:spPr>
            <a:xfrm>
              <a:off x="7099916" y="2497671"/>
              <a:ext cx="610268" cy="611524"/>
            </a:xfrm>
            <a:custGeom>
              <a:avLst/>
              <a:gdLst>
                <a:gd name="connsiteX0" fmla="*/ 413081 w 772416"/>
                <a:gd name="connsiteY0" fmla="*/ 962 h 772417"/>
                <a:gd name="connsiteX1" fmla="*/ 720618 w 772416"/>
                <a:gd name="connsiteY1" fmla="*/ 193137 h 772417"/>
                <a:gd name="connsiteX2" fmla="*/ 579280 w 772416"/>
                <a:gd name="connsiteY2" fmla="*/ 720619 h 772417"/>
                <a:gd name="connsiteX3" fmla="*/ 51797 w 772416"/>
                <a:gd name="connsiteY3" fmla="*/ 579281 h 772417"/>
                <a:gd name="connsiteX4" fmla="*/ 193136 w 772416"/>
                <a:gd name="connsiteY4" fmla="*/ 51798 h 772417"/>
                <a:gd name="connsiteX5" fmla="*/ 413081 w 772416"/>
                <a:gd name="connsiteY5" fmla="*/ 962 h 77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72416" h="772417">
                  <a:moveTo>
                    <a:pt x="413081" y="962"/>
                  </a:moveTo>
                  <a:cubicBezTo>
                    <a:pt x="536732" y="9701"/>
                    <a:pt x="653974" y="77706"/>
                    <a:pt x="720618" y="193137"/>
                  </a:cubicBezTo>
                  <a:cubicBezTo>
                    <a:pt x="827249" y="377826"/>
                    <a:pt x="763969" y="613989"/>
                    <a:pt x="579280" y="720619"/>
                  </a:cubicBezTo>
                  <a:cubicBezTo>
                    <a:pt x="394590" y="827250"/>
                    <a:pt x="158428" y="763970"/>
                    <a:pt x="51797" y="579281"/>
                  </a:cubicBezTo>
                  <a:cubicBezTo>
                    <a:pt x="-54833" y="394591"/>
                    <a:pt x="8446" y="158429"/>
                    <a:pt x="193136" y="51798"/>
                  </a:cubicBezTo>
                  <a:cubicBezTo>
                    <a:pt x="262394" y="11812"/>
                    <a:pt x="338891" y="-4281"/>
                    <a:pt x="413081" y="962"/>
                  </a:cubicBezTo>
                  <a:close/>
                </a:path>
              </a:pathLst>
            </a:custGeom>
            <a:solidFill>
              <a:srgbClr val="C00000"/>
            </a:solidFill>
            <a:ln w="120650" cap="flat" cmpd="sng" algn="ctr">
              <a:gradFill flip="none" rotWithShape="1">
                <a:gsLst>
                  <a:gs pos="0">
                    <a:sysClr val="window" lastClr="FFFFFF">
                      <a:lumMod val="78000"/>
                    </a:sysClr>
                  </a:gs>
                  <a:gs pos="100000">
                    <a:sysClr val="window" lastClr="FFFFFF">
                      <a:lumMod val="98000"/>
                    </a:sysClr>
                  </a:gs>
                </a:gsLst>
                <a:lin ang="5400000" scaled="1"/>
                <a:tileRect/>
              </a:gradFill>
              <a:prstDash val="solid"/>
            </a:ln>
            <a:effectLst>
              <a:innerShdw blurRad="330200" dist="114300" dir="16200000">
                <a:prstClr val="black">
                  <a:alpha val="53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DIN-BoldItalic" pitchFamily="50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KSO_Shape"/>
            <p:cNvSpPr/>
            <p:nvPr/>
          </p:nvSpPr>
          <p:spPr bwMode="auto">
            <a:xfrm>
              <a:off x="7300826" y="2658400"/>
              <a:ext cx="271230" cy="246116"/>
            </a:xfrm>
            <a:custGeom>
              <a:avLst/>
              <a:gdLst>
                <a:gd name="T0" fmla="*/ 726341 w 2395538"/>
                <a:gd name="T1" fmla="*/ 2170112 h 2170112"/>
                <a:gd name="T2" fmla="*/ 1441768 w 2395538"/>
                <a:gd name="T3" fmla="*/ 728510 h 2170112"/>
                <a:gd name="T4" fmla="*/ 1885633 w 2395538"/>
                <a:gd name="T5" fmla="*/ 1143658 h 2170112"/>
                <a:gd name="T6" fmla="*/ 1870393 w 2395538"/>
                <a:gd name="T7" fmla="*/ 1187775 h 2170112"/>
                <a:gd name="T8" fmla="*/ 1824038 w 2395538"/>
                <a:gd name="T9" fmla="*/ 1209358 h 2170112"/>
                <a:gd name="T10" fmla="*/ 1774825 w 2395538"/>
                <a:gd name="T11" fmla="*/ 1196345 h 2170112"/>
                <a:gd name="T12" fmla="*/ 87630 w 2395538"/>
                <a:gd name="T13" fmla="*/ 1207136 h 2170112"/>
                <a:gd name="T14" fmla="*/ 36195 w 2395538"/>
                <a:gd name="T15" fmla="*/ 1203010 h 2170112"/>
                <a:gd name="T16" fmla="*/ 2540 w 2395538"/>
                <a:gd name="T17" fmla="*/ 1166510 h 2170112"/>
                <a:gd name="T18" fmla="*/ 7937 w 2395538"/>
                <a:gd name="T19" fmla="*/ 1121123 h 2170112"/>
                <a:gd name="T20" fmla="*/ 1968140 w 2395538"/>
                <a:gd name="T21" fmla="*/ 219388 h 2170112"/>
                <a:gd name="T22" fmla="*/ 2114413 w 2395538"/>
                <a:gd name="T23" fmla="*/ 243789 h 2170112"/>
                <a:gd name="T24" fmla="*/ 2240697 w 2395538"/>
                <a:gd name="T25" fmla="*/ 284667 h 2170112"/>
                <a:gd name="T26" fmla="*/ 2388557 w 2395538"/>
                <a:gd name="T27" fmla="*/ 355016 h 2170112"/>
                <a:gd name="T28" fmla="*/ 2336521 w 2395538"/>
                <a:gd name="T29" fmla="*/ 373079 h 2170112"/>
                <a:gd name="T30" fmla="*/ 2250533 w 2395538"/>
                <a:gd name="T31" fmla="*/ 415225 h 2170112"/>
                <a:gd name="T32" fmla="*/ 2138845 w 2395538"/>
                <a:gd name="T33" fmla="*/ 508390 h 2170112"/>
                <a:gd name="T34" fmla="*/ 2044926 w 2395538"/>
                <a:gd name="T35" fmla="*/ 621519 h 2170112"/>
                <a:gd name="T36" fmla="*/ 1960525 w 2395538"/>
                <a:gd name="T37" fmla="*/ 747006 h 2170112"/>
                <a:gd name="T38" fmla="*/ 1902777 w 2395538"/>
                <a:gd name="T39" fmla="*/ 803412 h 2170112"/>
                <a:gd name="T40" fmla="*/ 1832020 w 2395538"/>
                <a:gd name="T41" fmla="*/ 843974 h 2170112"/>
                <a:gd name="T42" fmla="*/ 1753013 w 2395538"/>
                <a:gd name="T43" fmla="*/ 868374 h 2170112"/>
                <a:gd name="T44" fmla="*/ 1568664 w 2395538"/>
                <a:gd name="T45" fmla="*/ 707079 h 2170112"/>
                <a:gd name="T46" fmla="*/ 1657507 w 2395538"/>
                <a:gd name="T47" fmla="*/ 590147 h 2170112"/>
                <a:gd name="T48" fmla="*/ 1736514 w 2395538"/>
                <a:gd name="T49" fmla="*/ 513143 h 2170112"/>
                <a:gd name="T50" fmla="*/ 1825674 w 2395538"/>
                <a:gd name="T51" fmla="*/ 448498 h 2170112"/>
                <a:gd name="T52" fmla="*/ 1925622 w 2395538"/>
                <a:gd name="T53" fmla="*/ 399381 h 2170112"/>
                <a:gd name="T54" fmla="*/ 2033820 w 2395538"/>
                <a:gd name="T55" fmla="*/ 369910 h 2170112"/>
                <a:gd name="T56" fmla="*/ 2147095 w 2395538"/>
                <a:gd name="T57" fmla="*/ 361671 h 2170112"/>
                <a:gd name="T58" fmla="*/ 2032234 w 2395538"/>
                <a:gd name="T59" fmla="*/ 356601 h 2170112"/>
                <a:gd name="T60" fmla="*/ 1917373 w 2395538"/>
                <a:gd name="T61" fmla="*/ 373713 h 2170112"/>
                <a:gd name="T62" fmla="*/ 1806953 w 2395538"/>
                <a:gd name="T63" fmla="*/ 412690 h 2170112"/>
                <a:gd name="T64" fmla="*/ 1703832 w 2395538"/>
                <a:gd name="T65" fmla="*/ 469730 h 2170112"/>
                <a:gd name="T66" fmla="*/ 1610230 w 2395538"/>
                <a:gd name="T67" fmla="*/ 542297 h 2170112"/>
                <a:gd name="T68" fmla="*/ 1526146 w 2395538"/>
                <a:gd name="T69" fmla="*/ 625638 h 2170112"/>
                <a:gd name="T70" fmla="*/ 1409381 w 2395538"/>
                <a:gd name="T71" fmla="*/ 589196 h 2170112"/>
                <a:gd name="T72" fmla="*/ 1430322 w 2395538"/>
                <a:gd name="T73" fmla="*/ 523601 h 2170112"/>
                <a:gd name="T74" fmla="*/ 1476648 w 2395538"/>
                <a:gd name="T75" fmla="*/ 444696 h 2170112"/>
                <a:gd name="T76" fmla="*/ 1541376 w 2395538"/>
                <a:gd name="T77" fmla="*/ 367375 h 2170112"/>
                <a:gd name="T78" fmla="*/ 1611816 w 2395538"/>
                <a:gd name="T79" fmla="*/ 308117 h 2170112"/>
                <a:gd name="T80" fmla="*/ 1686381 w 2395538"/>
                <a:gd name="T81" fmla="*/ 265337 h 2170112"/>
                <a:gd name="T82" fmla="*/ 1763166 w 2395538"/>
                <a:gd name="T83" fmla="*/ 237134 h 2170112"/>
                <a:gd name="T84" fmla="*/ 1910075 w 2395538"/>
                <a:gd name="T85" fmla="*/ 217487 h 2170112"/>
                <a:gd name="T86" fmla="*/ 1198124 w 2395538"/>
                <a:gd name="T87" fmla="*/ 20298 h 2170112"/>
                <a:gd name="T88" fmla="*/ 1336237 w 2395538"/>
                <a:gd name="T89" fmla="*/ 78653 h 2170112"/>
                <a:gd name="T90" fmla="*/ 1406886 w 2395538"/>
                <a:gd name="T91" fmla="*/ 127177 h 2170112"/>
                <a:gd name="T92" fmla="*/ 1468305 w 2395538"/>
                <a:gd name="T93" fmla="*/ 191241 h 2170112"/>
                <a:gd name="T94" fmla="*/ 1512540 w 2395538"/>
                <a:gd name="T95" fmla="*/ 273066 h 2170112"/>
                <a:gd name="T96" fmla="*/ 1474351 w 2395538"/>
                <a:gd name="T97" fmla="*/ 374554 h 2170112"/>
                <a:gd name="T98" fmla="*/ 1420252 w 2395538"/>
                <a:gd name="T99" fmla="*/ 385654 h 2170112"/>
                <a:gd name="T100" fmla="*/ 1384927 w 2395538"/>
                <a:gd name="T101" fmla="*/ 273700 h 2170112"/>
                <a:gd name="T102" fmla="*/ 1348012 w 2395538"/>
                <a:gd name="T103" fmla="*/ 208050 h 2170112"/>
                <a:gd name="T104" fmla="*/ 1299640 w 2395538"/>
                <a:gd name="T105" fmla="*/ 150963 h 2170112"/>
                <a:gd name="T106" fmla="*/ 1242040 w 2395538"/>
                <a:gd name="T107" fmla="*/ 104659 h 2170112"/>
                <a:gd name="T108" fmla="*/ 1280546 w 2395538"/>
                <a:gd name="T109" fmla="*/ 143986 h 2170112"/>
                <a:gd name="T110" fmla="*/ 1323508 w 2395538"/>
                <a:gd name="T111" fmla="*/ 202024 h 2170112"/>
                <a:gd name="T112" fmla="*/ 1356923 w 2395538"/>
                <a:gd name="T113" fmla="*/ 274969 h 2170112"/>
                <a:gd name="T114" fmla="*/ 1381108 w 2395538"/>
                <a:gd name="T115" fmla="*/ 413880 h 2170112"/>
                <a:gd name="T116" fmla="*/ 1369652 w 2395538"/>
                <a:gd name="T117" fmla="*/ 554378 h 2170112"/>
                <a:gd name="T118" fmla="*/ 1166937 w 2395538"/>
                <a:gd name="T119" fmla="*/ 363136 h 2170112"/>
                <a:gd name="T120" fmla="*/ 1178711 w 2395538"/>
                <a:gd name="T121" fmla="*/ 227079 h 2170112"/>
                <a:gd name="T122" fmla="*/ 1172028 w 2395538"/>
                <a:gd name="T123" fmla="*/ 132568 h 2170112"/>
                <a:gd name="T124" fmla="*/ 1144342 w 2395538"/>
                <a:gd name="T125" fmla="*/ 45670 h 2170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395538" h="2170112">
                  <a:moveTo>
                    <a:pt x="940433" y="595312"/>
                  </a:moveTo>
                  <a:lnTo>
                    <a:pt x="1643062" y="1217102"/>
                  </a:lnTo>
                  <a:lnTo>
                    <a:pt x="1643062" y="2170112"/>
                  </a:lnTo>
                  <a:lnTo>
                    <a:pt x="1433735" y="2170112"/>
                  </a:lnTo>
                  <a:lnTo>
                    <a:pt x="1159290" y="2170112"/>
                  </a:lnTo>
                  <a:lnTo>
                    <a:pt x="1159290" y="1557214"/>
                  </a:lnTo>
                  <a:lnTo>
                    <a:pt x="726341" y="1557214"/>
                  </a:lnTo>
                  <a:lnTo>
                    <a:pt x="726341" y="2170112"/>
                  </a:lnTo>
                  <a:lnTo>
                    <a:pt x="612307" y="2170112"/>
                  </a:lnTo>
                  <a:lnTo>
                    <a:pt x="242887" y="2170112"/>
                  </a:lnTo>
                  <a:lnTo>
                    <a:pt x="242887" y="1655658"/>
                  </a:lnTo>
                  <a:lnTo>
                    <a:pt x="242887" y="1217102"/>
                  </a:lnTo>
                  <a:lnTo>
                    <a:pt x="940433" y="595312"/>
                  </a:lnTo>
                  <a:close/>
                  <a:moveTo>
                    <a:pt x="942657" y="284162"/>
                  </a:moveTo>
                  <a:lnTo>
                    <a:pt x="1252855" y="559975"/>
                  </a:lnTo>
                  <a:lnTo>
                    <a:pt x="1441768" y="728510"/>
                  </a:lnTo>
                  <a:lnTo>
                    <a:pt x="1865630" y="1106523"/>
                  </a:lnTo>
                  <a:lnTo>
                    <a:pt x="1870393" y="1110966"/>
                  </a:lnTo>
                  <a:lnTo>
                    <a:pt x="1874520" y="1115727"/>
                  </a:lnTo>
                  <a:lnTo>
                    <a:pt x="1878013" y="1121123"/>
                  </a:lnTo>
                  <a:lnTo>
                    <a:pt x="1880553" y="1126519"/>
                  </a:lnTo>
                  <a:lnTo>
                    <a:pt x="1882775" y="1132232"/>
                  </a:lnTo>
                  <a:lnTo>
                    <a:pt x="1884680" y="1137627"/>
                  </a:lnTo>
                  <a:lnTo>
                    <a:pt x="1885633" y="1143658"/>
                  </a:lnTo>
                  <a:lnTo>
                    <a:pt x="1885950" y="1149053"/>
                  </a:lnTo>
                  <a:lnTo>
                    <a:pt x="1885633" y="1155084"/>
                  </a:lnTo>
                  <a:lnTo>
                    <a:pt x="1884680" y="1160797"/>
                  </a:lnTo>
                  <a:lnTo>
                    <a:pt x="1882775" y="1166510"/>
                  </a:lnTo>
                  <a:lnTo>
                    <a:pt x="1880553" y="1171906"/>
                  </a:lnTo>
                  <a:lnTo>
                    <a:pt x="1878013" y="1177619"/>
                  </a:lnTo>
                  <a:lnTo>
                    <a:pt x="1874520" y="1182697"/>
                  </a:lnTo>
                  <a:lnTo>
                    <a:pt x="1870393" y="1187775"/>
                  </a:lnTo>
                  <a:lnTo>
                    <a:pt x="1865630" y="1192219"/>
                  </a:lnTo>
                  <a:lnTo>
                    <a:pt x="1860550" y="1196345"/>
                  </a:lnTo>
                  <a:lnTo>
                    <a:pt x="1855153" y="1200153"/>
                  </a:lnTo>
                  <a:lnTo>
                    <a:pt x="1849438" y="1203010"/>
                  </a:lnTo>
                  <a:lnTo>
                    <a:pt x="1843405" y="1205549"/>
                  </a:lnTo>
                  <a:lnTo>
                    <a:pt x="1836738" y="1207453"/>
                  </a:lnTo>
                  <a:lnTo>
                    <a:pt x="1830705" y="1208723"/>
                  </a:lnTo>
                  <a:lnTo>
                    <a:pt x="1824038" y="1209358"/>
                  </a:lnTo>
                  <a:lnTo>
                    <a:pt x="1817688" y="1209675"/>
                  </a:lnTo>
                  <a:lnTo>
                    <a:pt x="1811020" y="1209358"/>
                  </a:lnTo>
                  <a:lnTo>
                    <a:pt x="1804670" y="1208723"/>
                  </a:lnTo>
                  <a:lnTo>
                    <a:pt x="1798320" y="1207453"/>
                  </a:lnTo>
                  <a:lnTo>
                    <a:pt x="1792288" y="1205549"/>
                  </a:lnTo>
                  <a:lnTo>
                    <a:pt x="1785938" y="1203010"/>
                  </a:lnTo>
                  <a:lnTo>
                    <a:pt x="1780223" y="1200153"/>
                  </a:lnTo>
                  <a:lnTo>
                    <a:pt x="1774825" y="1196345"/>
                  </a:lnTo>
                  <a:lnTo>
                    <a:pt x="1769745" y="1192219"/>
                  </a:lnTo>
                  <a:lnTo>
                    <a:pt x="942657" y="455553"/>
                  </a:lnTo>
                  <a:lnTo>
                    <a:pt x="116205" y="1192219"/>
                  </a:lnTo>
                  <a:lnTo>
                    <a:pt x="111125" y="1196345"/>
                  </a:lnTo>
                  <a:lnTo>
                    <a:pt x="105410" y="1200153"/>
                  </a:lnTo>
                  <a:lnTo>
                    <a:pt x="99695" y="1203010"/>
                  </a:lnTo>
                  <a:lnTo>
                    <a:pt x="93662" y="1205549"/>
                  </a:lnTo>
                  <a:lnTo>
                    <a:pt x="87630" y="1207136"/>
                  </a:lnTo>
                  <a:lnTo>
                    <a:pt x="80962" y="1208723"/>
                  </a:lnTo>
                  <a:lnTo>
                    <a:pt x="74930" y="1209358"/>
                  </a:lnTo>
                  <a:lnTo>
                    <a:pt x="68262" y="1209675"/>
                  </a:lnTo>
                  <a:lnTo>
                    <a:pt x="61277" y="1209358"/>
                  </a:lnTo>
                  <a:lnTo>
                    <a:pt x="55245" y="1208723"/>
                  </a:lnTo>
                  <a:lnTo>
                    <a:pt x="48577" y="1207136"/>
                  </a:lnTo>
                  <a:lnTo>
                    <a:pt x="42545" y="1205549"/>
                  </a:lnTo>
                  <a:lnTo>
                    <a:pt x="36195" y="1203010"/>
                  </a:lnTo>
                  <a:lnTo>
                    <a:pt x="30797" y="1200153"/>
                  </a:lnTo>
                  <a:lnTo>
                    <a:pt x="25082" y="1196345"/>
                  </a:lnTo>
                  <a:lnTo>
                    <a:pt x="20002" y="1192219"/>
                  </a:lnTo>
                  <a:lnTo>
                    <a:pt x="15240" y="1187775"/>
                  </a:lnTo>
                  <a:lnTo>
                    <a:pt x="11112" y="1182697"/>
                  </a:lnTo>
                  <a:lnTo>
                    <a:pt x="7937" y="1177619"/>
                  </a:lnTo>
                  <a:lnTo>
                    <a:pt x="5080" y="1171906"/>
                  </a:lnTo>
                  <a:lnTo>
                    <a:pt x="2540" y="1166510"/>
                  </a:lnTo>
                  <a:lnTo>
                    <a:pt x="1270" y="1160797"/>
                  </a:lnTo>
                  <a:lnTo>
                    <a:pt x="317" y="1155084"/>
                  </a:lnTo>
                  <a:lnTo>
                    <a:pt x="0" y="1149053"/>
                  </a:lnTo>
                  <a:lnTo>
                    <a:pt x="317" y="1143658"/>
                  </a:lnTo>
                  <a:lnTo>
                    <a:pt x="1270" y="1137627"/>
                  </a:lnTo>
                  <a:lnTo>
                    <a:pt x="2540" y="1131914"/>
                  </a:lnTo>
                  <a:lnTo>
                    <a:pt x="5080" y="1126201"/>
                  </a:lnTo>
                  <a:lnTo>
                    <a:pt x="7937" y="1121123"/>
                  </a:lnTo>
                  <a:lnTo>
                    <a:pt x="11112" y="1115727"/>
                  </a:lnTo>
                  <a:lnTo>
                    <a:pt x="15240" y="1110966"/>
                  </a:lnTo>
                  <a:lnTo>
                    <a:pt x="20002" y="1106523"/>
                  </a:lnTo>
                  <a:lnTo>
                    <a:pt x="942657" y="284162"/>
                  </a:lnTo>
                  <a:close/>
                  <a:moveTo>
                    <a:pt x="1910075" y="217487"/>
                  </a:moveTo>
                  <a:lnTo>
                    <a:pt x="1929430" y="217487"/>
                  </a:lnTo>
                  <a:lnTo>
                    <a:pt x="1948785" y="218121"/>
                  </a:lnTo>
                  <a:lnTo>
                    <a:pt x="1968140" y="219388"/>
                  </a:lnTo>
                  <a:lnTo>
                    <a:pt x="1986860" y="220973"/>
                  </a:lnTo>
                  <a:lnTo>
                    <a:pt x="2005898" y="222874"/>
                  </a:lnTo>
                  <a:lnTo>
                    <a:pt x="2024301" y="225726"/>
                  </a:lnTo>
                  <a:lnTo>
                    <a:pt x="2043022" y="228578"/>
                  </a:lnTo>
                  <a:lnTo>
                    <a:pt x="2061425" y="231747"/>
                  </a:lnTo>
                  <a:lnTo>
                    <a:pt x="2079193" y="235550"/>
                  </a:lnTo>
                  <a:lnTo>
                    <a:pt x="2097279" y="239669"/>
                  </a:lnTo>
                  <a:lnTo>
                    <a:pt x="2114413" y="243789"/>
                  </a:lnTo>
                  <a:lnTo>
                    <a:pt x="2131865" y="248542"/>
                  </a:lnTo>
                  <a:lnTo>
                    <a:pt x="2148364" y="252979"/>
                  </a:lnTo>
                  <a:lnTo>
                    <a:pt x="2164546" y="258049"/>
                  </a:lnTo>
                  <a:lnTo>
                    <a:pt x="2181046" y="263119"/>
                  </a:lnTo>
                  <a:lnTo>
                    <a:pt x="2196593" y="268189"/>
                  </a:lnTo>
                  <a:lnTo>
                    <a:pt x="2211506" y="273893"/>
                  </a:lnTo>
                  <a:lnTo>
                    <a:pt x="2226419" y="278963"/>
                  </a:lnTo>
                  <a:lnTo>
                    <a:pt x="2240697" y="284667"/>
                  </a:lnTo>
                  <a:lnTo>
                    <a:pt x="2267668" y="295758"/>
                  </a:lnTo>
                  <a:lnTo>
                    <a:pt x="2292734" y="306216"/>
                  </a:lnTo>
                  <a:lnTo>
                    <a:pt x="2315579" y="316673"/>
                  </a:lnTo>
                  <a:lnTo>
                    <a:pt x="2335886" y="326496"/>
                  </a:lnTo>
                  <a:lnTo>
                    <a:pt x="2353338" y="335686"/>
                  </a:lnTo>
                  <a:lnTo>
                    <a:pt x="2368251" y="343608"/>
                  </a:lnTo>
                  <a:lnTo>
                    <a:pt x="2379991" y="349946"/>
                  </a:lnTo>
                  <a:lnTo>
                    <a:pt x="2388557" y="355016"/>
                  </a:lnTo>
                  <a:lnTo>
                    <a:pt x="2395538" y="359136"/>
                  </a:lnTo>
                  <a:lnTo>
                    <a:pt x="2386971" y="360403"/>
                  </a:lnTo>
                  <a:lnTo>
                    <a:pt x="2378721" y="361988"/>
                  </a:lnTo>
                  <a:lnTo>
                    <a:pt x="2370154" y="363572"/>
                  </a:lnTo>
                  <a:lnTo>
                    <a:pt x="2361587" y="365791"/>
                  </a:lnTo>
                  <a:lnTo>
                    <a:pt x="2353020" y="368009"/>
                  </a:lnTo>
                  <a:lnTo>
                    <a:pt x="2345088" y="370544"/>
                  </a:lnTo>
                  <a:lnTo>
                    <a:pt x="2336521" y="373079"/>
                  </a:lnTo>
                  <a:lnTo>
                    <a:pt x="2328271" y="375614"/>
                  </a:lnTo>
                  <a:lnTo>
                    <a:pt x="2320656" y="379100"/>
                  </a:lnTo>
                  <a:lnTo>
                    <a:pt x="2312406" y="382269"/>
                  </a:lnTo>
                  <a:lnTo>
                    <a:pt x="2304157" y="385755"/>
                  </a:lnTo>
                  <a:lnTo>
                    <a:pt x="2296541" y="389557"/>
                  </a:lnTo>
                  <a:lnTo>
                    <a:pt x="2280677" y="397162"/>
                  </a:lnTo>
                  <a:lnTo>
                    <a:pt x="2265446" y="405718"/>
                  </a:lnTo>
                  <a:lnTo>
                    <a:pt x="2250533" y="415225"/>
                  </a:lnTo>
                  <a:lnTo>
                    <a:pt x="2235303" y="425049"/>
                  </a:lnTo>
                  <a:lnTo>
                    <a:pt x="2220708" y="435189"/>
                  </a:lnTo>
                  <a:lnTo>
                    <a:pt x="2206429" y="446280"/>
                  </a:lnTo>
                  <a:lnTo>
                    <a:pt x="2192468" y="457688"/>
                  </a:lnTo>
                  <a:lnTo>
                    <a:pt x="2178825" y="469730"/>
                  </a:lnTo>
                  <a:lnTo>
                    <a:pt x="2164863" y="482088"/>
                  </a:lnTo>
                  <a:lnTo>
                    <a:pt x="2151854" y="495081"/>
                  </a:lnTo>
                  <a:lnTo>
                    <a:pt x="2138845" y="508390"/>
                  </a:lnTo>
                  <a:lnTo>
                    <a:pt x="2126153" y="521699"/>
                  </a:lnTo>
                  <a:lnTo>
                    <a:pt x="2113779" y="535325"/>
                  </a:lnTo>
                  <a:lnTo>
                    <a:pt x="2101721" y="549268"/>
                  </a:lnTo>
                  <a:lnTo>
                    <a:pt x="2089664" y="563528"/>
                  </a:lnTo>
                  <a:lnTo>
                    <a:pt x="2078242" y="578105"/>
                  </a:lnTo>
                  <a:lnTo>
                    <a:pt x="2066819" y="592682"/>
                  </a:lnTo>
                  <a:lnTo>
                    <a:pt x="2055714" y="607259"/>
                  </a:lnTo>
                  <a:lnTo>
                    <a:pt x="2044926" y="621519"/>
                  </a:lnTo>
                  <a:lnTo>
                    <a:pt x="2034455" y="636413"/>
                  </a:lnTo>
                  <a:lnTo>
                    <a:pt x="2024301" y="650989"/>
                  </a:lnTo>
                  <a:lnTo>
                    <a:pt x="2014782" y="665566"/>
                  </a:lnTo>
                  <a:lnTo>
                    <a:pt x="1995745" y="694403"/>
                  </a:lnTo>
                  <a:lnTo>
                    <a:pt x="1977976" y="722289"/>
                  </a:lnTo>
                  <a:lnTo>
                    <a:pt x="1972582" y="730845"/>
                  </a:lnTo>
                  <a:lnTo>
                    <a:pt x="1966553" y="739084"/>
                  </a:lnTo>
                  <a:lnTo>
                    <a:pt x="1960525" y="747006"/>
                  </a:lnTo>
                  <a:lnTo>
                    <a:pt x="1954179" y="755245"/>
                  </a:lnTo>
                  <a:lnTo>
                    <a:pt x="1947833" y="762534"/>
                  </a:lnTo>
                  <a:lnTo>
                    <a:pt x="1940852" y="770139"/>
                  </a:lnTo>
                  <a:lnTo>
                    <a:pt x="1933872" y="777111"/>
                  </a:lnTo>
                  <a:lnTo>
                    <a:pt x="1926257" y="784082"/>
                  </a:lnTo>
                  <a:lnTo>
                    <a:pt x="1918642" y="790737"/>
                  </a:lnTo>
                  <a:lnTo>
                    <a:pt x="1911027" y="797075"/>
                  </a:lnTo>
                  <a:lnTo>
                    <a:pt x="1902777" y="803412"/>
                  </a:lnTo>
                  <a:lnTo>
                    <a:pt x="1894527" y="809116"/>
                  </a:lnTo>
                  <a:lnTo>
                    <a:pt x="1886277" y="815137"/>
                  </a:lnTo>
                  <a:lnTo>
                    <a:pt x="1877710" y="820524"/>
                  </a:lnTo>
                  <a:lnTo>
                    <a:pt x="1868826" y="825911"/>
                  </a:lnTo>
                  <a:lnTo>
                    <a:pt x="1859625" y="830665"/>
                  </a:lnTo>
                  <a:lnTo>
                    <a:pt x="1850740" y="835735"/>
                  </a:lnTo>
                  <a:lnTo>
                    <a:pt x="1841539" y="839854"/>
                  </a:lnTo>
                  <a:lnTo>
                    <a:pt x="1832020" y="843974"/>
                  </a:lnTo>
                  <a:lnTo>
                    <a:pt x="1822501" y="848410"/>
                  </a:lnTo>
                  <a:lnTo>
                    <a:pt x="1812665" y="851896"/>
                  </a:lnTo>
                  <a:lnTo>
                    <a:pt x="1803146" y="855065"/>
                  </a:lnTo>
                  <a:lnTo>
                    <a:pt x="1793310" y="858551"/>
                  </a:lnTo>
                  <a:lnTo>
                    <a:pt x="1783473" y="861403"/>
                  </a:lnTo>
                  <a:lnTo>
                    <a:pt x="1773320" y="863938"/>
                  </a:lnTo>
                  <a:lnTo>
                    <a:pt x="1763166" y="866156"/>
                  </a:lnTo>
                  <a:lnTo>
                    <a:pt x="1753013" y="868374"/>
                  </a:lnTo>
                  <a:lnTo>
                    <a:pt x="1742542" y="870276"/>
                  </a:lnTo>
                  <a:lnTo>
                    <a:pt x="1732706" y="871860"/>
                  </a:lnTo>
                  <a:lnTo>
                    <a:pt x="1722235" y="873128"/>
                  </a:lnTo>
                  <a:lnTo>
                    <a:pt x="1711764" y="874078"/>
                  </a:lnTo>
                  <a:lnTo>
                    <a:pt x="1701611" y="874712"/>
                  </a:lnTo>
                  <a:lnTo>
                    <a:pt x="1548674" y="738450"/>
                  </a:lnTo>
                  <a:lnTo>
                    <a:pt x="1558510" y="722923"/>
                  </a:lnTo>
                  <a:lnTo>
                    <a:pt x="1568664" y="707079"/>
                  </a:lnTo>
                  <a:lnTo>
                    <a:pt x="1578500" y="691234"/>
                  </a:lnTo>
                  <a:lnTo>
                    <a:pt x="1589288" y="676024"/>
                  </a:lnTo>
                  <a:lnTo>
                    <a:pt x="1605470" y="653841"/>
                  </a:lnTo>
                  <a:lnTo>
                    <a:pt x="1622287" y="631976"/>
                  </a:lnTo>
                  <a:lnTo>
                    <a:pt x="1630854" y="621202"/>
                  </a:lnTo>
                  <a:lnTo>
                    <a:pt x="1639738" y="610745"/>
                  </a:lnTo>
                  <a:lnTo>
                    <a:pt x="1648305" y="600604"/>
                  </a:lnTo>
                  <a:lnTo>
                    <a:pt x="1657507" y="590147"/>
                  </a:lnTo>
                  <a:lnTo>
                    <a:pt x="1667026" y="580007"/>
                  </a:lnTo>
                  <a:lnTo>
                    <a:pt x="1676545" y="569866"/>
                  </a:lnTo>
                  <a:lnTo>
                    <a:pt x="1686063" y="560043"/>
                  </a:lnTo>
                  <a:lnTo>
                    <a:pt x="1695582" y="550219"/>
                  </a:lnTo>
                  <a:lnTo>
                    <a:pt x="1705418" y="540396"/>
                  </a:lnTo>
                  <a:lnTo>
                    <a:pt x="1715572" y="531523"/>
                  </a:lnTo>
                  <a:lnTo>
                    <a:pt x="1726043" y="522016"/>
                  </a:lnTo>
                  <a:lnTo>
                    <a:pt x="1736514" y="513143"/>
                  </a:lnTo>
                  <a:lnTo>
                    <a:pt x="1746984" y="503954"/>
                  </a:lnTo>
                  <a:lnTo>
                    <a:pt x="1757772" y="495714"/>
                  </a:lnTo>
                  <a:lnTo>
                    <a:pt x="1768878" y="487158"/>
                  </a:lnTo>
                  <a:lnTo>
                    <a:pt x="1779983" y="478919"/>
                  </a:lnTo>
                  <a:lnTo>
                    <a:pt x="1791089" y="470680"/>
                  </a:lnTo>
                  <a:lnTo>
                    <a:pt x="1802194" y="463075"/>
                  </a:lnTo>
                  <a:lnTo>
                    <a:pt x="1813934" y="455470"/>
                  </a:lnTo>
                  <a:lnTo>
                    <a:pt x="1825674" y="448498"/>
                  </a:lnTo>
                  <a:lnTo>
                    <a:pt x="1838048" y="441210"/>
                  </a:lnTo>
                  <a:lnTo>
                    <a:pt x="1850106" y="434238"/>
                  </a:lnTo>
                  <a:lnTo>
                    <a:pt x="1862163" y="427901"/>
                  </a:lnTo>
                  <a:lnTo>
                    <a:pt x="1874537" y="421563"/>
                  </a:lnTo>
                  <a:lnTo>
                    <a:pt x="1887229" y="415859"/>
                  </a:lnTo>
                  <a:lnTo>
                    <a:pt x="1899921" y="409838"/>
                  </a:lnTo>
                  <a:lnTo>
                    <a:pt x="1912613" y="404451"/>
                  </a:lnTo>
                  <a:lnTo>
                    <a:pt x="1925622" y="399381"/>
                  </a:lnTo>
                  <a:lnTo>
                    <a:pt x="1938631" y="394627"/>
                  </a:lnTo>
                  <a:lnTo>
                    <a:pt x="1951958" y="390191"/>
                  </a:lnTo>
                  <a:lnTo>
                    <a:pt x="1965284" y="385755"/>
                  </a:lnTo>
                  <a:lnTo>
                    <a:pt x="1978928" y="382269"/>
                  </a:lnTo>
                  <a:lnTo>
                    <a:pt x="1992572" y="378783"/>
                  </a:lnTo>
                  <a:lnTo>
                    <a:pt x="2006215" y="375297"/>
                  </a:lnTo>
                  <a:lnTo>
                    <a:pt x="2019859" y="372445"/>
                  </a:lnTo>
                  <a:lnTo>
                    <a:pt x="2033820" y="369910"/>
                  </a:lnTo>
                  <a:lnTo>
                    <a:pt x="2047781" y="368009"/>
                  </a:lnTo>
                  <a:lnTo>
                    <a:pt x="2062059" y="366107"/>
                  </a:lnTo>
                  <a:lnTo>
                    <a:pt x="2076021" y="364206"/>
                  </a:lnTo>
                  <a:lnTo>
                    <a:pt x="2089981" y="362938"/>
                  </a:lnTo>
                  <a:lnTo>
                    <a:pt x="2104260" y="362305"/>
                  </a:lnTo>
                  <a:lnTo>
                    <a:pt x="2118538" y="361671"/>
                  </a:lnTo>
                  <a:lnTo>
                    <a:pt x="2132817" y="361354"/>
                  </a:lnTo>
                  <a:lnTo>
                    <a:pt x="2147095" y="361671"/>
                  </a:lnTo>
                  <a:lnTo>
                    <a:pt x="2133134" y="359770"/>
                  </a:lnTo>
                  <a:lnTo>
                    <a:pt x="2118538" y="358502"/>
                  </a:lnTo>
                  <a:lnTo>
                    <a:pt x="2104260" y="357235"/>
                  </a:lnTo>
                  <a:lnTo>
                    <a:pt x="2089981" y="356601"/>
                  </a:lnTo>
                  <a:lnTo>
                    <a:pt x="2075703" y="355967"/>
                  </a:lnTo>
                  <a:lnTo>
                    <a:pt x="2061425" y="355967"/>
                  </a:lnTo>
                  <a:lnTo>
                    <a:pt x="2046829" y="355967"/>
                  </a:lnTo>
                  <a:lnTo>
                    <a:pt x="2032234" y="356601"/>
                  </a:lnTo>
                  <a:lnTo>
                    <a:pt x="2017955" y="357552"/>
                  </a:lnTo>
                  <a:lnTo>
                    <a:pt x="2003677" y="358819"/>
                  </a:lnTo>
                  <a:lnTo>
                    <a:pt x="1989081" y="360403"/>
                  </a:lnTo>
                  <a:lnTo>
                    <a:pt x="1974803" y="362305"/>
                  </a:lnTo>
                  <a:lnTo>
                    <a:pt x="1960525" y="364523"/>
                  </a:lnTo>
                  <a:lnTo>
                    <a:pt x="1946246" y="367375"/>
                  </a:lnTo>
                  <a:lnTo>
                    <a:pt x="1931968" y="370227"/>
                  </a:lnTo>
                  <a:lnTo>
                    <a:pt x="1917373" y="373713"/>
                  </a:lnTo>
                  <a:lnTo>
                    <a:pt x="1903411" y="377515"/>
                  </a:lnTo>
                  <a:lnTo>
                    <a:pt x="1889450" y="381318"/>
                  </a:lnTo>
                  <a:lnTo>
                    <a:pt x="1875489" y="385755"/>
                  </a:lnTo>
                  <a:lnTo>
                    <a:pt x="1861528" y="390508"/>
                  </a:lnTo>
                  <a:lnTo>
                    <a:pt x="1847567" y="395578"/>
                  </a:lnTo>
                  <a:lnTo>
                    <a:pt x="1833924" y="400965"/>
                  </a:lnTo>
                  <a:lnTo>
                    <a:pt x="1820280" y="406669"/>
                  </a:lnTo>
                  <a:lnTo>
                    <a:pt x="1806953" y="412690"/>
                  </a:lnTo>
                  <a:lnTo>
                    <a:pt x="1793627" y="418711"/>
                  </a:lnTo>
                  <a:lnTo>
                    <a:pt x="1780618" y="425366"/>
                  </a:lnTo>
                  <a:lnTo>
                    <a:pt x="1766974" y="432020"/>
                  </a:lnTo>
                  <a:lnTo>
                    <a:pt x="1754282" y="438992"/>
                  </a:lnTo>
                  <a:lnTo>
                    <a:pt x="1741273" y="446280"/>
                  </a:lnTo>
                  <a:lnTo>
                    <a:pt x="1728898" y="453885"/>
                  </a:lnTo>
                  <a:lnTo>
                    <a:pt x="1716207" y="461808"/>
                  </a:lnTo>
                  <a:lnTo>
                    <a:pt x="1703832" y="469730"/>
                  </a:lnTo>
                  <a:lnTo>
                    <a:pt x="1691775" y="478286"/>
                  </a:lnTo>
                  <a:lnTo>
                    <a:pt x="1679717" y="486842"/>
                  </a:lnTo>
                  <a:lnTo>
                    <a:pt x="1667660" y="495398"/>
                  </a:lnTo>
                  <a:lnTo>
                    <a:pt x="1655920" y="504270"/>
                  </a:lnTo>
                  <a:lnTo>
                    <a:pt x="1644180" y="513460"/>
                  </a:lnTo>
                  <a:lnTo>
                    <a:pt x="1632758" y="522967"/>
                  </a:lnTo>
                  <a:lnTo>
                    <a:pt x="1621335" y="532473"/>
                  </a:lnTo>
                  <a:lnTo>
                    <a:pt x="1610230" y="542297"/>
                  </a:lnTo>
                  <a:lnTo>
                    <a:pt x="1599124" y="551804"/>
                  </a:lnTo>
                  <a:lnTo>
                    <a:pt x="1588336" y="561944"/>
                  </a:lnTo>
                  <a:lnTo>
                    <a:pt x="1577548" y="572084"/>
                  </a:lnTo>
                  <a:lnTo>
                    <a:pt x="1566760" y="582542"/>
                  </a:lnTo>
                  <a:lnTo>
                    <a:pt x="1556606" y="592999"/>
                  </a:lnTo>
                  <a:lnTo>
                    <a:pt x="1546136" y="603773"/>
                  </a:lnTo>
                  <a:lnTo>
                    <a:pt x="1535982" y="614547"/>
                  </a:lnTo>
                  <a:lnTo>
                    <a:pt x="1526146" y="625638"/>
                  </a:lnTo>
                  <a:lnTo>
                    <a:pt x="1514406" y="638631"/>
                  </a:lnTo>
                  <a:lnTo>
                    <a:pt x="1503301" y="651623"/>
                  </a:lnTo>
                  <a:lnTo>
                    <a:pt x="1492195" y="664932"/>
                  </a:lnTo>
                  <a:lnTo>
                    <a:pt x="1481407" y="678559"/>
                  </a:lnTo>
                  <a:lnTo>
                    <a:pt x="1406525" y="612012"/>
                  </a:lnTo>
                  <a:lnTo>
                    <a:pt x="1407160" y="604407"/>
                  </a:lnTo>
                  <a:lnTo>
                    <a:pt x="1408112" y="596802"/>
                  </a:lnTo>
                  <a:lnTo>
                    <a:pt x="1409381" y="589196"/>
                  </a:lnTo>
                  <a:lnTo>
                    <a:pt x="1410967" y="581274"/>
                  </a:lnTo>
                  <a:lnTo>
                    <a:pt x="1412554" y="573352"/>
                  </a:lnTo>
                  <a:lnTo>
                    <a:pt x="1415092" y="565430"/>
                  </a:lnTo>
                  <a:lnTo>
                    <a:pt x="1417313" y="557191"/>
                  </a:lnTo>
                  <a:lnTo>
                    <a:pt x="1420169" y="548952"/>
                  </a:lnTo>
                  <a:lnTo>
                    <a:pt x="1423025" y="540396"/>
                  </a:lnTo>
                  <a:lnTo>
                    <a:pt x="1426198" y="532157"/>
                  </a:lnTo>
                  <a:lnTo>
                    <a:pt x="1430322" y="523601"/>
                  </a:lnTo>
                  <a:lnTo>
                    <a:pt x="1434130" y="514728"/>
                  </a:lnTo>
                  <a:lnTo>
                    <a:pt x="1438572" y="505855"/>
                  </a:lnTo>
                  <a:lnTo>
                    <a:pt x="1443332" y="497299"/>
                  </a:lnTo>
                  <a:lnTo>
                    <a:pt x="1448408" y="488109"/>
                  </a:lnTo>
                  <a:lnTo>
                    <a:pt x="1453802" y="478919"/>
                  </a:lnTo>
                  <a:lnTo>
                    <a:pt x="1461100" y="467195"/>
                  </a:lnTo>
                  <a:lnTo>
                    <a:pt x="1469033" y="455787"/>
                  </a:lnTo>
                  <a:lnTo>
                    <a:pt x="1476648" y="444696"/>
                  </a:lnTo>
                  <a:lnTo>
                    <a:pt x="1484263" y="433921"/>
                  </a:lnTo>
                  <a:lnTo>
                    <a:pt x="1492195" y="423464"/>
                  </a:lnTo>
                  <a:lnTo>
                    <a:pt x="1500128" y="413641"/>
                  </a:lnTo>
                  <a:lnTo>
                    <a:pt x="1508060" y="403817"/>
                  </a:lnTo>
                  <a:lnTo>
                    <a:pt x="1516310" y="393994"/>
                  </a:lnTo>
                  <a:lnTo>
                    <a:pt x="1524877" y="384804"/>
                  </a:lnTo>
                  <a:lnTo>
                    <a:pt x="1533127" y="375614"/>
                  </a:lnTo>
                  <a:lnTo>
                    <a:pt x="1541376" y="367375"/>
                  </a:lnTo>
                  <a:lnTo>
                    <a:pt x="1549943" y="358819"/>
                  </a:lnTo>
                  <a:lnTo>
                    <a:pt x="1558828" y="350580"/>
                  </a:lnTo>
                  <a:lnTo>
                    <a:pt x="1567077" y="342975"/>
                  </a:lnTo>
                  <a:lnTo>
                    <a:pt x="1575962" y="335369"/>
                  </a:lnTo>
                  <a:lnTo>
                    <a:pt x="1584846" y="328081"/>
                  </a:lnTo>
                  <a:lnTo>
                    <a:pt x="1594047" y="321109"/>
                  </a:lnTo>
                  <a:lnTo>
                    <a:pt x="1602932" y="314455"/>
                  </a:lnTo>
                  <a:lnTo>
                    <a:pt x="1611816" y="308117"/>
                  </a:lnTo>
                  <a:lnTo>
                    <a:pt x="1621018" y="301779"/>
                  </a:lnTo>
                  <a:lnTo>
                    <a:pt x="1630219" y="296075"/>
                  </a:lnTo>
                  <a:lnTo>
                    <a:pt x="1639421" y="290054"/>
                  </a:lnTo>
                  <a:lnTo>
                    <a:pt x="1648622" y="284667"/>
                  </a:lnTo>
                  <a:lnTo>
                    <a:pt x="1657824" y="279280"/>
                  </a:lnTo>
                  <a:lnTo>
                    <a:pt x="1667343" y="274527"/>
                  </a:lnTo>
                  <a:lnTo>
                    <a:pt x="1676862" y="269457"/>
                  </a:lnTo>
                  <a:lnTo>
                    <a:pt x="1686381" y="265337"/>
                  </a:lnTo>
                  <a:lnTo>
                    <a:pt x="1695582" y="261218"/>
                  </a:lnTo>
                  <a:lnTo>
                    <a:pt x="1705101" y="256781"/>
                  </a:lnTo>
                  <a:lnTo>
                    <a:pt x="1714937" y="252979"/>
                  </a:lnTo>
                  <a:lnTo>
                    <a:pt x="1724456" y="249493"/>
                  </a:lnTo>
                  <a:lnTo>
                    <a:pt x="1734292" y="246007"/>
                  </a:lnTo>
                  <a:lnTo>
                    <a:pt x="1743494" y="242838"/>
                  </a:lnTo>
                  <a:lnTo>
                    <a:pt x="1753330" y="239986"/>
                  </a:lnTo>
                  <a:lnTo>
                    <a:pt x="1763166" y="237134"/>
                  </a:lnTo>
                  <a:lnTo>
                    <a:pt x="1773003" y="234599"/>
                  </a:lnTo>
                  <a:lnTo>
                    <a:pt x="1792675" y="230163"/>
                  </a:lnTo>
                  <a:lnTo>
                    <a:pt x="1812030" y="226360"/>
                  </a:lnTo>
                  <a:lnTo>
                    <a:pt x="1831702" y="222874"/>
                  </a:lnTo>
                  <a:lnTo>
                    <a:pt x="1851375" y="220656"/>
                  </a:lnTo>
                  <a:lnTo>
                    <a:pt x="1870730" y="219072"/>
                  </a:lnTo>
                  <a:lnTo>
                    <a:pt x="1890402" y="217804"/>
                  </a:lnTo>
                  <a:lnTo>
                    <a:pt x="1910075" y="217487"/>
                  </a:lnTo>
                  <a:close/>
                  <a:moveTo>
                    <a:pt x="1112837" y="0"/>
                  </a:moveTo>
                  <a:lnTo>
                    <a:pt x="1116656" y="634"/>
                  </a:lnTo>
                  <a:lnTo>
                    <a:pt x="1128112" y="2854"/>
                  </a:lnTo>
                  <a:lnTo>
                    <a:pt x="1146570" y="6660"/>
                  </a:lnTo>
                  <a:lnTo>
                    <a:pt x="1157708" y="9197"/>
                  </a:lnTo>
                  <a:lnTo>
                    <a:pt x="1170119" y="12369"/>
                  </a:lnTo>
                  <a:lnTo>
                    <a:pt x="1183485" y="16175"/>
                  </a:lnTo>
                  <a:lnTo>
                    <a:pt x="1198124" y="20298"/>
                  </a:lnTo>
                  <a:lnTo>
                    <a:pt x="1213399" y="25372"/>
                  </a:lnTo>
                  <a:lnTo>
                    <a:pt x="1229629" y="30763"/>
                  </a:lnTo>
                  <a:lnTo>
                    <a:pt x="1246495" y="37106"/>
                  </a:lnTo>
                  <a:lnTo>
                    <a:pt x="1263998" y="43767"/>
                  </a:lnTo>
                  <a:lnTo>
                    <a:pt x="1281501" y="51378"/>
                  </a:lnTo>
                  <a:lnTo>
                    <a:pt x="1299640" y="59307"/>
                  </a:lnTo>
                  <a:lnTo>
                    <a:pt x="1317780" y="68504"/>
                  </a:lnTo>
                  <a:lnTo>
                    <a:pt x="1336237" y="78653"/>
                  </a:lnTo>
                  <a:lnTo>
                    <a:pt x="1345148" y="84045"/>
                  </a:lnTo>
                  <a:lnTo>
                    <a:pt x="1354058" y="89436"/>
                  </a:lnTo>
                  <a:lnTo>
                    <a:pt x="1363287" y="95462"/>
                  </a:lnTo>
                  <a:lnTo>
                    <a:pt x="1372198" y="101171"/>
                  </a:lnTo>
                  <a:lnTo>
                    <a:pt x="1381108" y="107514"/>
                  </a:lnTo>
                  <a:lnTo>
                    <a:pt x="1389701" y="113540"/>
                  </a:lnTo>
                  <a:lnTo>
                    <a:pt x="1398293" y="120517"/>
                  </a:lnTo>
                  <a:lnTo>
                    <a:pt x="1406886" y="127177"/>
                  </a:lnTo>
                  <a:lnTo>
                    <a:pt x="1415160" y="134471"/>
                  </a:lnTo>
                  <a:lnTo>
                    <a:pt x="1423116" y="141449"/>
                  </a:lnTo>
                  <a:lnTo>
                    <a:pt x="1431390" y="149377"/>
                  </a:lnTo>
                  <a:lnTo>
                    <a:pt x="1439346" y="157306"/>
                  </a:lnTo>
                  <a:lnTo>
                    <a:pt x="1446665" y="165552"/>
                  </a:lnTo>
                  <a:lnTo>
                    <a:pt x="1454303" y="173798"/>
                  </a:lnTo>
                  <a:lnTo>
                    <a:pt x="1461304" y="182361"/>
                  </a:lnTo>
                  <a:lnTo>
                    <a:pt x="1468305" y="191241"/>
                  </a:lnTo>
                  <a:lnTo>
                    <a:pt x="1474988" y="200756"/>
                  </a:lnTo>
                  <a:lnTo>
                    <a:pt x="1481034" y="209953"/>
                  </a:lnTo>
                  <a:lnTo>
                    <a:pt x="1487399" y="219785"/>
                  </a:lnTo>
                  <a:lnTo>
                    <a:pt x="1492809" y="229616"/>
                  </a:lnTo>
                  <a:lnTo>
                    <a:pt x="1498537" y="240082"/>
                  </a:lnTo>
                  <a:lnTo>
                    <a:pt x="1503311" y="250865"/>
                  </a:lnTo>
                  <a:lnTo>
                    <a:pt x="1508084" y="261648"/>
                  </a:lnTo>
                  <a:lnTo>
                    <a:pt x="1512540" y="273066"/>
                  </a:lnTo>
                  <a:lnTo>
                    <a:pt x="1516358" y="284483"/>
                  </a:lnTo>
                  <a:lnTo>
                    <a:pt x="1519859" y="296218"/>
                  </a:lnTo>
                  <a:lnTo>
                    <a:pt x="1523041" y="308269"/>
                  </a:lnTo>
                  <a:lnTo>
                    <a:pt x="1525587" y="320955"/>
                  </a:lnTo>
                  <a:lnTo>
                    <a:pt x="1512540" y="333641"/>
                  </a:lnTo>
                  <a:lnTo>
                    <a:pt x="1499492" y="346645"/>
                  </a:lnTo>
                  <a:lnTo>
                    <a:pt x="1486763" y="360599"/>
                  </a:lnTo>
                  <a:lnTo>
                    <a:pt x="1474351" y="374554"/>
                  </a:lnTo>
                  <a:lnTo>
                    <a:pt x="1462259" y="389777"/>
                  </a:lnTo>
                  <a:lnTo>
                    <a:pt x="1450484" y="405000"/>
                  </a:lnTo>
                  <a:lnTo>
                    <a:pt x="1439027" y="420540"/>
                  </a:lnTo>
                  <a:lnTo>
                    <a:pt x="1427889" y="437032"/>
                  </a:lnTo>
                  <a:lnTo>
                    <a:pt x="1426616" y="424346"/>
                  </a:lnTo>
                  <a:lnTo>
                    <a:pt x="1424389" y="411343"/>
                  </a:lnTo>
                  <a:lnTo>
                    <a:pt x="1422479" y="398340"/>
                  </a:lnTo>
                  <a:lnTo>
                    <a:pt x="1420252" y="385654"/>
                  </a:lnTo>
                  <a:lnTo>
                    <a:pt x="1417706" y="373285"/>
                  </a:lnTo>
                  <a:lnTo>
                    <a:pt x="1414842" y="360599"/>
                  </a:lnTo>
                  <a:lnTo>
                    <a:pt x="1411341" y="348230"/>
                  </a:lnTo>
                  <a:lnTo>
                    <a:pt x="1408159" y="335544"/>
                  </a:lnTo>
                  <a:lnTo>
                    <a:pt x="1402112" y="317467"/>
                  </a:lnTo>
                  <a:lnTo>
                    <a:pt x="1396065" y="299706"/>
                  </a:lnTo>
                  <a:lnTo>
                    <a:pt x="1388746" y="281946"/>
                  </a:lnTo>
                  <a:lnTo>
                    <a:pt x="1384927" y="273700"/>
                  </a:lnTo>
                  <a:lnTo>
                    <a:pt x="1381108" y="265137"/>
                  </a:lnTo>
                  <a:lnTo>
                    <a:pt x="1376653" y="256574"/>
                  </a:lnTo>
                  <a:lnTo>
                    <a:pt x="1372516" y="248328"/>
                  </a:lnTo>
                  <a:lnTo>
                    <a:pt x="1368061" y="240082"/>
                  </a:lnTo>
                  <a:lnTo>
                    <a:pt x="1363287" y="231836"/>
                  </a:lnTo>
                  <a:lnTo>
                    <a:pt x="1358514" y="223591"/>
                  </a:lnTo>
                  <a:lnTo>
                    <a:pt x="1353104" y="215979"/>
                  </a:lnTo>
                  <a:lnTo>
                    <a:pt x="1348012" y="208050"/>
                  </a:lnTo>
                  <a:lnTo>
                    <a:pt x="1342284" y="200121"/>
                  </a:lnTo>
                  <a:lnTo>
                    <a:pt x="1336874" y="192827"/>
                  </a:lnTo>
                  <a:lnTo>
                    <a:pt x="1330827" y="185215"/>
                  </a:lnTo>
                  <a:lnTo>
                    <a:pt x="1325099" y="178238"/>
                  </a:lnTo>
                  <a:lnTo>
                    <a:pt x="1319053" y="171261"/>
                  </a:lnTo>
                  <a:lnTo>
                    <a:pt x="1312688" y="164284"/>
                  </a:lnTo>
                  <a:lnTo>
                    <a:pt x="1306323" y="157623"/>
                  </a:lnTo>
                  <a:lnTo>
                    <a:pt x="1299640" y="150963"/>
                  </a:lnTo>
                  <a:lnTo>
                    <a:pt x="1292957" y="144620"/>
                  </a:lnTo>
                  <a:lnTo>
                    <a:pt x="1286274" y="138277"/>
                  </a:lnTo>
                  <a:lnTo>
                    <a:pt x="1278955" y="132251"/>
                  </a:lnTo>
                  <a:lnTo>
                    <a:pt x="1271636" y="126225"/>
                  </a:lnTo>
                  <a:lnTo>
                    <a:pt x="1264635" y="120834"/>
                  </a:lnTo>
                  <a:lnTo>
                    <a:pt x="1257315" y="115125"/>
                  </a:lnTo>
                  <a:lnTo>
                    <a:pt x="1249996" y="110051"/>
                  </a:lnTo>
                  <a:lnTo>
                    <a:pt x="1242040" y="104659"/>
                  </a:lnTo>
                  <a:lnTo>
                    <a:pt x="1234402" y="99902"/>
                  </a:lnTo>
                  <a:lnTo>
                    <a:pt x="1241403" y="105611"/>
                  </a:lnTo>
                  <a:lnTo>
                    <a:pt x="1248086" y="111637"/>
                  </a:lnTo>
                  <a:lnTo>
                    <a:pt x="1255088" y="117663"/>
                  </a:lnTo>
                  <a:lnTo>
                    <a:pt x="1262089" y="124006"/>
                  </a:lnTo>
                  <a:lnTo>
                    <a:pt x="1268135" y="130666"/>
                  </a:lnTo>
                  <a:lnTo>
                    <a:pt x="1274818" y="137009"/>
                  </a:lnTo>
                  <a:lnTo>
                    <a:pt x="1280546" y="143986"/>
                  </a:lnTo>
                  <a:lnTo>
                    <a:pt x="1286911" y="150646"/>
                  </a:lnTo>
                  <a:lnTo>
                    <a:pt x="1292321" y="157623"/>
                  </a:lnTo>
                  <a:lnTo>
                    <a:pt x="1298367" y="164601"/>
                  </a:lnTo>
                  <a:lnTo>
                    <a:pt x="1303459" y="171895"/>
                  </a:lnTo>
                  <a:lnTo>
                    <a:pt x="1308869" y="179190"/>
                  </a:lnTo>
                  <a:lnTo>
                    <a:pt x="1313961" y="186484"/>
                  </a:lnTo>
                  <a:lnTo>
                    <a:pt x="1318734" y="194095"/>
                  </a:lnTo>
                  <a:lnTo>
                    <a:pt x="1323508" y="202024"/>
                  </a:lnTo>
                  <a:lnTo>
                    <a:pt x="1327963" y="209636"/>
                  </a:lnTo>
                  <a:lnTo>
                    <a:pt x="1332418" y="217565"/>
                  </a:lnTo>
                  <a:lnTo>
                    <a:pt x="1336237" y="225493"/>
                  </a:lnTo>
                  <a:lnTo>
                    <a:pt x="1340056" y="233422"/>
                  </a:lnTo>
                  <a:lnTo>
                    <a:pt x="1344193" y="241668"/>
                  </a:lnTo>
                  <a:lnTo>
                    <a:pt x="1347376" y="249914"/>
                  </a:lnTo>
                  <a:lnTo>
                    <a:pt x="1350558" y="257843"/>
                  </a:lnTo>
                  <a:lnTo>
                    <a:pt x="1356923" y="274969"/>
                  </a:lnTo>
                  <a:lnTo>
                    <a:pt x="1362333" y="291778"/>
                  </a:lnTo>
                  <a:lnTo>
                    <a:pt x="1366788" y="308904"/>
                  </a:lnTo>
                  <a:lnTo>
                    <a:pt x="1370925" y="326030"/>
                  </a:lnTo>
                  <a:lnTo>
                    <a:pt x="1374107" y="343790"/>
                  </a:lnTo>
                  <a:lnTo>
                    <a:pt x="1376653" y="360916"/>
                  </a:lnTo>
                  <a:lnTo>
                    <a:pt x="1378562" y="378677"/>
                  </a:lnTo>
                  <a:lnTo>
                    <a:pt x="1380472" y="396120"/>
                  </a:lnTo>
                  <a:lnTo>
                    <a:pt x="1381108" y="413880"/>
                  </a:lnTo>
                  <a:lnTo>
                    <a:pt x="1381427" y="431641"/>
                  </a:lnTo>
                  <a:lnTo>
                    <a:pt x="1381108" y="449401"/>
                  </a:lnTo>
                  <a:lnTo>
                    <a:pt x="1380472" y="466844"/>
                  </a:lnTo>
                  <a:lnTo>
                    <a:pt x="1378881" y="484605"/>
                  </a:lnTo>
                  <a:lnTo>
                    <a:pt x="1377290" y="502048"/>
                  </a:lnTo>
                  <a:lnTo>
                    <a:pt x="1375380" y="519491"/>
                  </a:lnTo>
                  <a:lnTo>
                    <a:pt x="1372516" y="536934"/>
                  </a:lnTo>
                  <a:lnTo>
                    <a:pt x="1369652" y="554378"/>
                  </a:lnTo>
                  <a:lnTo>
                    <a:pt x="1367106" y="564843"/>
                  </a:lnTo>
                  <a:lnTo>
                    <a:pt x="1364878" y="574675"/>
                  </a:lnTo>
                  <a:lnTo>
                    <a:pt x="1334646" y="547717"/>
                  </a:lnTo>
                  <a:lnTo>
                    <a:pt x="1168210" y="399609"/>
                  </a:lnTo>
                  <a:lnTo>
                    <a:pt x="1166618" y="387557"/>
                  </a:lnTo>
                  <a:lnTo>
                    <a:pt x="1166300" y="375188"/>
                  </a:lnTo>
                  <a:lnTo>
                    <a:pt x="1166618" y="369479"/>
                  </a:lnTo>
                  <a:lnTo>
                    <a:pt x="1166937" y="363136"/>
                  </a:lnTo>
                  <a:lnTo>
                    <a:pt x="1167573" y="357110"/>
                  </a:lnTo>
                  <a:lnTo>
                    <a:pt x="1168528" y="350767"/>
                  </a:lnTo>
                  <a:lnTo>
                    <a:pt x="1171074" y="330153"/>
                  </a:lnTo>
                  <a:lnTo>
                    <a:pt x="1173620" y="308269"/>
                  </a:lnTo>
                  <a:lnTo>
                    <a:pt x="1175847" y="285435"/>
                  </a:lnTo>
                  <a:lnTo>
                    <a:pt x="1177438" y="262283"/>
                  </a:lnTo>
                  <a:lnTo>
                    <a:pt x="1178393" y="238814"/>
                  </a:lnTo>
                  <a:lnTo>
                    <a:pt x="1178711" y="227079"/>
                  </a:lnTo>
                  <a:lnTo>
                    <a:pt x="1178711" y="215027"/>
                  </a:lnTo>
                  <a:lnTo>
                    <a:pt x="1178393" y="203293"/>
                  </a:lnTo>
                  <a:lnTo>
                    <a:pt x="1178075" y="191241"/>
                  </a:lnTo>
                  <a:lnTo>
                    <a:pt x="1177438" y="179507"/>
                  </a:lnTo>
                  <a:lnTo>
                    <a:pt x="1176484" y="167772"/>
                  </a:lnTo>
                  <a:lnTo>
                    <a:pt x="1175211" y="155720"/>
                  </a:lnTo>
                  <a:lnTo>
                    <a:pt x="1173938" y="144303"/>
                  </a:lnTo>
                  <a:lnTo>
                    <a:pt x="1172028" y="132568"/>
                  </a:lnTo>
                  <a:lnTo>
                    <a:pt x="1169801" y="121151"/>
                  </a:lnTo>
                  <a:lnTo>
                    <a:pt x="1167573" y="109734"/>
                  </a:lnTo>
                  <a:lnTo>
                    <a:pt x="1164391" y="98633"/>
                  </a:lnTo>
                  <a:lnTo>
                    <a:pt x="1161208" y="87533"/>
                  </a:lnTo>
                  <a:lnTo>
                    <a:pt x="1157708" y="76750"/>
                  </a:lnTo>
                  <a:lnTo>
                    <a:pt x="1153571" y="66284"/>
                  </a:lnTo>
                  <a:lnTo>
                    <a:pt x="1149115" y="55818"/>
                  </a:lnTo>
                  <a:lnTo>
                    <a:pt x="1144342" y="45670"/>
                  </a:lnTo>
                  <a:lnTo>
                    <a:pt x="1138932" y="35838"/>
                  </a:lnTo>
                  <a:lnTo>
                    <a:pt x="1133204" y="26641"/>
                  </a:lnTo>
                  <a:lnTo>
                    <a:pt x="1126839" y="17443"/>
                  </a:lnTo>
                  <a:lnTo>
                    <a:pt x="1119838" y="8563"/>
                  </a:lnTo>
                  <a:lnTo>
                    <a:pt x="1112837" y="0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4275261" y="3173028"/>
            <a:ext cx="611524" cy="611524"/>
            <a:chOff x="4485555" y="2497671"/>
            <a:chExt cx="611524" cy="611524"/>
          </a:xfrm>
          <a:gradFill>
            <a:gsLst>
              <a:gs pos="0">
                <a:srgbClr val="002060"/>
              </a:gs>
              <a:gs pos="100000">
                <a:srgbClr val="00B0F0"/>
              </a:gs>
            </a:gsLst>
            <a:lin ang="5400000" scaled="1"/>
          </a:gradFill>
        </p:grpSpPr>
        <p:sp>
          <p:nvSpPr>
            <p:cNvPr id="47" name="任意多边形 46"/>
            <p:cNvSpPr/>
            <p:nvPr/>
          </p:nvSpPr>
          <p:spPr>
            <a:xfrm>
              <a:off x="4485555" y="2497671"/>
              <a:ext cx="611524" cy="611524"/>
            </a:xfrm>
            <a:custGeom>
              <a:avLst/>
              <a:gdLst>
                <a:gd name="connsiteX0" fmla="*/ 413083 w 772417"/>
                <a:gd name="connsiteY0" fmla="*/ 962 h 772417"/>
                <a:gd name="connsiteX1" fmla="*/ 720620 w 772417"/>
                <a:gd name="connsiteY1" fmla="*/ 193137 h 772417"/>
                <a:gd name="connsiteX2" fmla="*/ 579281 w 772417"/>
                <a:gd name="connsiteY2" fmla="*/ 720619 h 772417"/>
                <a:gd name="connsiteX3" fmla="*/ 51799 w 772417"/>
                <a:gd name="connsiteY3" fmla="*/ 579281 h 772417"/>
                <a:gd name="connsiteX4" fmla="*/ 193137 w 772417"/>
                <a:gd name="connsiteY4" fmla="*/ 51798 h 772417"/>
                <a:gd name="connsiteX5" fmla="*/ 413083 w 772417"/>
                <a:gd name="connsiteY5" fmla="*/ 962 h 77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72417" h="772417">
                  <a:moveTo>
                    <a:pt x="413083" y="962"/>
                  </a:moveTo>
                  <a:cubicBezTo>
                    <a:pt x="536733" y="9701"/>
                    <a:pt x="653976" y="77706"/>
                    <a:pt x="720620" y="193137"/>
                  </a:cubicBezTo>
                  <a:cubicBezTo>
                    <a:pt x="827250" y="377826"/>
                    <a:pt x="763971" y="613989"/>
                    <a:pt x="579281" y="720619"/>
                  </a:cubicBezTo>
                  <a:cubicBezTo>
                    <a:pt x="394592" y="827250"/>
                    <a:pt x="158429" y="763970"/>
                    <a:pt x="51799" y="579281"/>
                  </a:cubicBezTo>
                  <a:cubicBezTo>
                    <a:pt x="-54832" y="394591"/>
                    <a:pt x="8448" y="158429"/>
                    <a:pt x="193137" y="51798"/>
                  </a:cubicBezTo>
                  <a:cubicBezTo>
                    <a:pt x="262396" y="11812"/>
                    <a:pt x="338893" y="-4281"/>
                    <a:pt x="413083" y="962"/>
                  </a:cubicBezTo>
                  <a:close/>
                </a:path>
              </a:pathLst>
            </a:custGeom>
            <a:solidFill>
              <a:srgbClr val="C00000"/>
            </a:solidFill>
            <a:ln w="120650" cap="flat" cmpd="sng" algn="ctr">
              <a:gradFill flip="none" rotWithShape="1">
                <a:gsLst>
                  <a:gs pos="0">
                    <a:sysClr val="window" lastClr="FFFFFF">
                      <a:lumMod val="78000"/>
                    </a:sysClr>
                  </a:gs>
                  <a:gs pos="100000">
                    <a:sysClr val="window" lastClr="FFFFFF">
                      <a:lumMod val="98000"/>
                    </a:sysClr>
                  </a:gs>
                </a:gsLst>
                <a:lin ang="5400000" scaled="1"/>
                <a:tileRect/>
              </a:gradFill>
              <a:prstDash val="solid"/>
            </a:ln>
            <a:effectLst>
              <a:innerShdw blurRad="330200" dist="114300" dir="16200000">
                <a:prstClr val="black">
                  <a:alpha val="53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DIN-BoldItalic" pitchFamily="50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KSO_Shape"/>
            <p:cNvSpPr/>
            <p:nvPr/>
          </p:nvSpPr>
          <p:spPr>
            <a:xfrm>
              <a:off x="4657585" y="2668446"/>
              <a:ext cx="266207" cy="269974"/>
            </a:xfrm>
            <a:custGeom>
              <a:avLst/>
              <a:gdLst>
                <a:gd name="connsiteX0" fmla="*/ 150612 w 405200"/>
                <a:gd name="connsiteY0" fmla="*/ 52389 h 413075"/>
                <a:gd name="connsiteX1" fmla="*/ 52389 w 405200"/>
                <a:gd name="connsiteY1" fmla="*/ 150612 h 413075"/>
                <a:gd name="connsiteX2" fmla="*/ 150612 w 405200"/>
                <a:gd name="connsiteY2" fmla="*/ 248836 h 413075"/>
                <a:gd name="connsiteX3" fmla="*/ 248836 w 405200"/>
                <a:gd name="connsiteY3" fmla="*/ 150612 h 413075"/>
                <a:gd name="connsiteX4" fmla="*/ 150612 w 405200"/>
                <a:gd name="connsiteY4" fmla="*/ 52389 h 413075"/>
                <a:gd name="connsiteX5" fmla="*/ 150612 w 405200"/>
                <a:gd name="connsiteY5" fmla="*/ 0 h 413075"/>
                <a:gd name="connsiteX6" fmla="*/ 301225 w 405200"/>
                <a:gd name="connsiteY6" fmla="*/ 150612 h 413075"/>
                <a:gd name="connsiteX7" fmla="*/ 276789 w 405200"/>
                <a:gd name="connsiteY7" fmla="*/ 232452 h 413075"/>
                <a:gd name="connsiteX8" fmla="*/ 279486 w 405200"/>
                <a:gd name="connsiteY8" fmla="*/ 234307 h 413075"/>
                <a:gd name="connsiteX9" fmla="*/ 395404 w 405200"/>
                <a:gd name="connsiteY9" fmla="*/ 354065 h 413075"/>
                <a:gd name="connsiteX10" fmla="*/ 394603 w 405200"/>
                <a:gd name="connsiteY10" fmla="*/ 403280 h 413075"/>
                <a:gd name="connsiteX11" fmla="*/ 345389 w 405200"/>
                <a:gd name="connsiteY11" fmla="*/ 402478 h 413075"/>
                <a:gd name="connsiteX12" fmla="*/ 229470 w 405200"/>
                <a:gd name="connsiteY12" fmla="*/ 282720 h 413075"/>
                <a:gd name="connsiteX13" fmla="*/ 227420 w 405200"/>
                <a:gd name="connsiteY13" fmla="*/ 279520 h 413075"/>
                <a:gd name="connsiteX14" fmla="*/ 150612 w 405200"/>
                <a:gd name="connsiteY14" fmla="*/ 301225 h 413075"/>
                <a:gd name="connsiteX15" fmla="*/ 0 w 405200"/>
                <a:gd name="connsiteY15" fmla="*/ 150612 h 413075"/>
                <a:gd name="connsiteX16" fmla="*/ 150612 w 405200"/>
                <a:gd name="connsiteY16" fmla="*/ 0 h 41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200" h="413075">
                  <a:moveTo>
                    <a:pt x="150612" y="52389"/>
                  </a:moveTo>
                  <a:cubicBezTo>
                    <a:pt x="96365" y="52389"/>
                    <a:pt x="52389" y="96365"/>
                    <a:pt x="52389" y="150612"/>
                  </a:cubicBezTo>
                  <a:cubicBezTo>
                    <a:pt x="52389" y="204860"/>
                    <a:pt x="96365" y="248836"/>
                    <a:pt x="150612" y="248836"/>
                  </a:cubicBezTo>
                  <a:cubicBezTo>
                    <a:pt x="204860" y="248836"/>
                    <a:pt x="248836" y="204860"/>
                    <a:pt x="248836" y="150612"/>
                  </a:cubicBezTo>
                  <a:cubicBezTo>
                    <a:pt x="248836" y="96365"/>
                    <a:pt x="204860" y="52389"/>
                    <a:pt x="150612" y="52389"/>
                  </a:cubicBezTo>
                  <a:close/>
                  <a:moveTo>
                    <a:pt x="150612" y="0"/>
                  </a:moveTo>
                  <a:cubicBezTo>
                    <a:pt x="233793" y="0"/>
                    <a:pt x="301225" y="67431"/>
                    <a:pt x="301225" y="150612"/>
                  </a:cubicBezTo>
                  <a:cubicBezTo>
                    <a:pt x="301225" y="180842"/>
                    <a:pt x="292319" y="208992"/>
                    <a:pt x="276789" y="232452"/>
                  </a:cubicBezTo>
                  <a:cubicBezTo>
                    <a:pt x="277931" y="232774"/>
                    <a:pt x="278722" y="233519"/>
                    <a:pt x="279486" y="234307"/>
                  </a:cubicBezTo>
                  <a:lnTo>
                    <a:pt x="395404" y="354065"/>
                  </a:lnTo>
                  <a:cubicBezTo>
                    <a:pt x="408773" y="367877"/>
                    <a:pt x="408414" y="389911"/>
                    <a:pt x="394603" y="403280"/>
                  </a:cubicBezTo>
                  <a:cubicBezTo>
                    <a:pt x="380791" y="416648"/>
                    <a:pt x="358757" y="416289"/>
                    <a:pt x="345389" y="402478"/>
                  </a:cubicBezTo>
                  <a:lnTo>
                    <a:pt x="229470" y="282720"/>
                  </a:lnTo>
                  <a:lnTo>
                    <a:pt x="227420" y="279520"/>
                  </a:lnTo>
                  <a:cubicBezTo>
                    <a:pt x="205163" y="293486"/>
                    <a:pt x="178791" y="301225"/>
                    <a:pt x="150612" y="301225"/>
                  </a:cubicBezTo>
                  <a:cubicBezTo>
                    <a:pt x="67431" y="301225"/>
                    <a:pt x="0" y="233793"/>
                    <a:pt x="0" y="150612"/>
                  </a:cubicBezTo>
                  <a:cubicBezTo>
                    <a:pt x="0" y="67431"/>
                    <a:pt x="67431" y="0"/>
                    <a:pt x="150612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endParaRPr>
            </a:p>
          </p:txBody>
        </p:sp>
      </p:grpSp>
      <p:sp>
        <p:nvSpPr>
          <p:cNvPr id="49" name="Freeform 12"/>
          <p:cNvSpPr>
            <a:spLocks noEditPoints="1"/>
          </p:cNvSpPr>
          <p:nvPr/>
        </p:nvSpPr>
        <p:spPr bwMode="auto">
          <a:xfrm>
            <a:off x="5434359" y="3613960"/>
            <a:ext cx="907967" cy="851349"/>
          </a:xfrm>
          <a:custGeom>
            <a:avLst/>
            <a:gdLst>
              <a:gd name="T0" fmla="*/ 8 w 97"/>
              <a:gd name="T1" fmla="*/ 10 h 91"/>
              <a:gd name="T2" fmla="*/ 28 w 97"/>
              <a:gd name="T3" fmla="*/ 10 h 91"/>
              <a:gd name="T4" fmla="*/ 41 w 97"/>
              <a:gd name="T5" fmla="*/ 45 h 91"/>
              <a:gd name="T6" fmla="*/ 51 w 97"/>
              <a:gd name="T7" fmla="*/ 41 h 91"/>
              <a:gd name="T8" fmla="*/ 59 w 97"/>
              <a:gd name="T9" fmla="*/ 46 h 91"/>
              <a:gd name="T10" fmla="*/ 66 w 97"/>
              <a:gd name="T11" fmla="*/ 27 h 91"/>
              <a:gd name="T12" fmla="*/ 73 w 97"/>
              <a:gd name="T13" fmla="*/ 34 h 91"/>
              <a:gd name="T14" fmla="*/ 83 w 97"/>
              <a:gd name="T15" fmla="*/ 23 h 91"/>
              <a:gd name="T16" fmla="*/ 73 w 97"/>
              <a:gd name="T17" fmla="*/ 40 h 91"/>
              <a:gd name="T18" fmla="*/ 67 w 97"/>
              <a:gd name="T19" fmla="*/ 33 h 91"/>
              <a:gd name="T20" fmla="*/ 61 w 97"/>
              <a:gd name="T21" fmla="*/ 51 h 91"/>
              <a:gd name="T22" fmla="*/ 51 w 97"/>
              <a:gd name="T23" fmla="*/ 45 h 91"/>
              <a:gd name="T24" fmla="*/ 41 w 97"/>
              <a:gd name="T25" fmla="*/ 45 h 91"/>
              <a:gd name="T26" fmla="*/ 74 w 97"/>
              <a:gd name="T27" fmla="*/ 86 h 91"/>
              <a:gd name="T28" fmla="*/ 43 w 97"/>
              <a:gd name="T29" fmla="*/ 91 h 91"/>
              <a:gd name="T30" fmla="*/ 63 w 97"/>
              <a:gd name="T31" fmla="*/ 68 h 91"/>
              <a:gd name="T32" fmla="*/ 97 w 97"/>
              <a:gd name="T33" fmla="*/ 68 h 91"/>
              <a:gd name="T34" fmla="*/ 97 w 97"/>
              <a:gd name="T35" fmla="*/ 6 h 91"/>
              <a:gd name="T36" fmla="*/ 93 w 97"/>
              <a:gd name="T37" fmla="*/ 3 h 91"/>
              <a:gd name="T38" fmla="*/ 34 w 97"/>
              <a:gd name="T39" fmla="*/ 9 h 91"/>
              <a:gd name="T40" fmla="*/ 90 w 97"/>
              <a:gd name="T41" fmla="*/ 61 h 91"/>
              <a:gd name="T42" fmla="*/ 36 w 97"/>
              <a:gd name="T43" fmla="*/ 68 h 91"/>
              <a:gd name="T44" fmla="*/ 54 w 97"/>
              <a:gd name="T45" fmla="*/ 84 h 91"/>
              <a:gd name="T46" fmla="*/ 63 w 97"/>
              <a:gd name="T47" fmla="*/ 68 h 91"/>
              <a:gd name="T48" fmla="*/ 7 w 97"/>
              <a:gd name="T49" fmla="*/ 55 h 91"/>
              <a:gd name="T50" fmla="*/ 14 w 97"/>
              <a:gd name="T51" fmla="*/ 91 h 91"/>
              <a:gd name="T52" fmla="*/ 20 w 97"/>
              <a:gd name="T53" fmla="*/ 60 h 91"/>
              <a:gd name="T54" fmla="*/ 31 w 97"/>
              <a:gd name="T55" fmla="*/ 91 h 91"/>
              <a:gd name="T56" fmla="*/ 28 w 97"/>
              <a:gd name="T57" fmla="*/ 33 h 91"/>
              <a:gd name="T58" fmla="*/ 55 w 97"/>
              <a:gd name="T59" fmla="*/ 24 h 91"/>
              <a:gd name="T60" fmla="*/ 20 w 97"/>
              <a:gd name="T61" fmla="*/ 23 h 91"/>
              <a:gd name="T62" fmla="*/ 19 w 97"/>
              <a:gd name="T63" fmla="*/ 27 h 91"/>
              <a:gd name="T64" fmla="*/ 18 w 97"/>
              <a:gd name="T65" fmla="*/ 47 h 91"/>
              <a:gd name="T66" fmla="*/ 18 w 97"/>
              <a:gd name="T67" fmla="*/ 47 h 91"/>
              <a:gd name="T68" fmla="*/ 18 w 97"/>
              <a:gd name="T69" fmla="*/ 47 h 91"/>
              <a:gd name="T70" fmla="*/ 16 w 97"/>
              <a:gd name="T71" fmla="*/ 27 h 91"/>
              <a:gd name="T72" fmla="*/ 16 w 97"/>
              <a:gd name="T73" fmla="*/ 23 h 91"/>
              <a:gd name="T74" fmla="*/ 0 w 97"/>
              <a:gd name="T75" fmla="*/ 5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97" h="91">
                <a:moveTo>
                  <a:pt x="18" y="0"/>
                </a:moveTo>
                <a:cubicBezTo>
                  <a:pt x="12" y="0"/>
                  <a:pt x="8" y="4"/>
                  <a:pt x="8" y="10"/>
                </a:cubicBezTo>
                <a:cubicBezTo>
                  <a:pt x="8" y="16"/>
                  <a:pt x="12" y="20"/>
                  <a:pt x="18" y="20"/>
                </a:cubicBezTo>
                <a:cubicBezTo>
                  <a:pt x="24" y="20"/>
                  <a:pt x="28" y="16"/>
                  <a:pt x="28" y="10"/>
                </a:cubicBezTo>
                <a:cubicBezTo>
                  <a:pt x="28" y="4"/>
                  <a:pt x="24" y="0"/>
                  <a:pt x="18" y="0"/>
                </a:cubicBezTo>
                <a:close/>
                <a:moveTo>
                  <a:pt x="41" y="45"/>
                </a:moveTo>
                <a:cubicBezTo>
                  <a:pt x="50" y="42"/>
                  <a:pt x="50" y="42"/>
                  <a:pt x="50" y="42"/>
                </a:cubicBezTo>
                <a:cubicBezTo>
                  <a:pt x="51" y="41"/>
                  <a:pt x="51" y="41"/>
                  <a:pt x="51" y="41"/>
                </a:cubicBezTo>
                <a:cubicBezTo>
                  <a:pt x="52" y="42"/>
                  <a:pt x="52" y="42"/>
                  <a:pt x="52" y="42"/>
                </a:cubicBezTo>
                <a:cubicBezTo>
                  <a:pt x="59" y="46"/>
                  <a:pt x="59" y="46"/>
                  <a:pt x="59" y="46"/>
                </a:cubicBezTo>
                <a:cubicBezTo>
                  <a:pt x="65" y="29"/>
                  <a:pt x="65" y="29"/>
                  <a:pt x="65" y="29"/>
                </a:cubicBezTo>
                <a:cubicBezTo>
                  <a:pt x="66" y="27"/>
                  <a:pt x="66" y="27"/>
                  <a:pt x="66" y="27"/>
                </a:cubicBezTo>
                <a:cubicBezTo>
                  <a:pt x="67" y="29"/>
                  <a:pt x="67" y="29"/>
                  <a:pt x="67" y="29"/>
                </a:cubicBezTo>
                <a:cubicBezTo>
                  <a:pt x="73" y="34"/>
                  <a:pt x="73" y="34"/>
                  <a:pt x="73" y="34"/>
                </a:cubicBezTo>
                <a:cubicBezTo>
                  <a:pt x="81" y="21"/>
                  <a:pt x="81" y="21"/>
                  <a:pt x="81" y="21"/>
                </a:cubicBezTo>
                <a:cubicBezTo>
                  <a:pt x="83" y="23"/>
                  <a:pt x="83" y="23"/>
                  <a:pt x="83" y="23"/>
                </a:cubicBezTo>
                <a:cubicBezTo>
                  <a:pt x="75" y="38"/>
                  <a:pt x="75" y="38"/>
                  <a:pt x="75" y="38"/>
                </a:cubicBezTo>
                <a:cubicBezTo>
                  <a:pt x="73" y="40"/>
                  <a:pt x="73" y="40"/>
                  <a:pt x="73" y="40"/>
                </a:cubicBezTo>
                <a:cubicBezTo>
                  <a:pt x="72" y="38"/>
                  <a:pt x="72" y="38"/>
                  <a:pt x="72" y="38"/>
                </a:cubicBezTo>
                <a:cubicBezTo>
                  <a:pt x="67" y="33"/>
                  <a:pt x="67" y="33"/>
                  <a:pt x="67" y="33"/>
                </a:cubicBezTo>
                <a:cubicBezTo>
                  <a:pt x="61" y="49"/>
                  <a:pt x="61" y="49"/>
                  <a:pt x="61" y="49"/>
                </a:cubicBezTo>
                <a:cubicBezTo>
                  <a:pt x="61" y="51"/>
                  <a:pt x="61" y="51"/>
                  <a:pt x="61" y="51"/>
                </a:cubicBezTo>
                <a:cubicBezTo>
                  <a:pt x="59" y="50"/>
                  <a:pt x="59" y="50"/>
                  <a:pt x="59" y="50"/>
                </a:cubicBezTo>
                <a:cubicBezTo>
                  <a:pt x="51" y="45"/>
                  <a:pt x="51" y="45"/>
                  <a:pt x="51" y="45"/>
                </a:cubicBezTo>
                <a:cubicBezTo>
                  <a:pt x="42" y="48"/>
                  <a:pt x="42" y="48"/>
                  <a:pt x="42" y="48"/>
                </a:cubicBezTo>
                <a:cubicBezTo>
                  <a:pt x="41" y="45"/>
                  <a:pt x="41" y="45"/>
                  <a:pt x="41" y="45"/>
                </a:cubicBezTo>
                <a:close/>
                <a:moveTo>
                  <a:pt x="43" y="86"/>
                </a:moveTo>
                <a:cubicBezTo>
                  <a:pt x="74" y="86"/>
                  <a:pt x="74" y="86"/>
                  <a:pt x="74" y="86"/>
                </a:cubicBezTo>
                <a:cubicBezTo>
                  <a:pt x="74" y="91"/>
                  <a:pt x="74" y="91"/>
                  <a:pt x="74" y="91"/>
                </a:cubicBezTo>
                <a:cubicBezTo>
                  <a:pt x="43" y="91"/>
                  <a:pt x="43" y="91"/>
                  <a:pt x="43" y="91"/>
                </a:cubicBezTo>
                <a:cubicBezTo>
                  <a:pt x="43" y="86"/>
                  <a:pt x="43" y="86"/>
                  <a:pt x="43" y="86"/>
                </a:cubicBezTo>
                <a:close/>
                <a:moveTo>
                  <a:pt x="63" y="68"/>
                </a:moveTo>
                <a:cubicBezTo>
                  <a:pt x="93" y="68"/>
                  <a:pt x="93" y="68"/>
                  <a:pt x="93" y="68"/>
                </a:cubicBezTo>
                <a:cubicBezTo>
                  <a:pt x="97" y="68"/>
                  <a:pt x="97" y="68"/>
                  <a:pt x="97" y="68"/>
                </a:cubicBezTo>
                <a:cubicBezTo>
                  <a:pt x="97" y="64"/>
                  <a:pt x="97" y="64"/>
                  <a:pt x="97" y="64"/>
                </a:cubicBezTo>
                <a:cubicBezTo>
                  <a:pt x="97" y="6"/>
                  <a:pt x="97" y="6"/>
                  <a:pt x="97" y="6"/>
                </a:cubicBezTo>
                <a:cubicBezTo>
                  <a:pt x="97" y="3"/>
                  <a:pt x="97" y="3"/>
                  <a:pt x="97" y="3"/>
                </a:cubicBezTo>
                <a:cubicBezTo>
                  <a:pt x="93" y="3"/>
                  <a:pt x="93" y="3"/>
                  <a:pt x="93" y="3"/>
                </a:cubicBezTo>
                <a:cubicBezTo>
                  <a:pt x="34" y="3"/>
                  <a:pt x="34" y="3"/>
                  <a:pt x="34" y="3"/>
                </a:cubicBezTo>
                <a:cubicBezTo>
                  <a:pt x="34" y="9"/>
                  <a:pt x="34" y="9"/>
                  <a:pt x="34" y="9"/>
                </a:cubicBezTo>
                <a:cubicBezTo>
                  <a:pt x="90" y="9"/>
                  <a:pt x="90" y="9"/>
                  <a:pt x="90" y="9"/>
                </a:cubicBezTo>
                <a:cubicBezTo>
                  <a:pt x="90" y="61"/>
                  <a:pt x="90" y="61"/>
                  <a:pt x="90" y="61"/>
                </a:cubicBezTo>
                <a:cubicBezTo>
                  <a:pt x="36" y="61"/>
                  <a:pt x="36" y="61"/>
                  <a:pt x="36" y="61"/>
                </a:cubicBezTo>
                <a:cubicBezTo>
                  <a:pt x="36" y="68"/>
                  <a:pt x="36" y="68"/>
                  <a:pt x="36" y="68"/>
                </a:cubicBezTo>
                <a:cubicBezTo>
                  <a:pt x="54" y="68"/>
                  <a:pt x="54" y="68"/>
                  <a:pt x="54" y="68"/>
                </a:cubicBezTo>
                <a:cubicBezTo>
                  <a:pt x="54" y="84"/>
                  <a:pt x="54" y="84"/>
                  <a:pt x="54" y="84"/>
                </a:cubicBezTo>
                <a:cubicBezTo>
                  <a:pt x="63" y="84"/>
                  <a:pt x="63" y="84"/>
                  <a:pt x="63" y="84"/>
                </a:cubicBezTo>
                <a:cubicBezTo>
                  <a:pt x="63" y="68"/>
                  <a:pt x="63" y="68"/>
                  <a:pt x="63" y="68"/>
                </a:cubicBezTo>
                <a:close/>
                <a:moveTo>
                  <a:pt x="0" y="50"/>
                </a:moveTo>
                <a:cubicBezTo>
                  <a:pt x="7" y="55"/>
                  <a:pt x="7" y="55"/>
                  <a:pt x="7" y="55"/>
                </a:cubicBezTo>
                <a:cubicBezTo>
                  <a:pt x="5" y="91"/>
                  <a:pt x="5" y="91"/>
                  <a:pt x="5" y="91"/>
                </a:cubicBezTo>
                <a:cubicBezTo>
                  <a:pt x="14" y="91"/>
                  <a:pt x="14" y="91"/>
                  <a:pt x="14" y="91"/>
                </a:cubicBezTo>
                <a:cubicBezTo>
                  <a:pt x="16" y="60"/>
                  <a:pt x="16" y="60"/>
                  <a:pt x="16" y="60"/>
                </a:cubicBezTo>
                <a:cubicBezTo>
                  <a:pt x="20" y="60"/>
                  <a:pt x="20" y="60"/>
                  <a:pt x="20" y="60"/>
                </a:cubicBezTo>
                <a:cubicBezTo>
                  <a:pt x="22" y="91"/>
                  <a:pt x="22" y="91"/>
                  <a:pt x="22" y="91"/>
                </a:cubicBezTo>
                <a:cubicBezTo>
                  <a:pt x="31" y="91"/>
                  <a:pt x="31" y="91"/>
                  <a:pt x="31" y="91"/>
                </a:cubicBezTo>
                <a:cubicBezTo>
                  <a:pt x="29" y="55"/>
                  <a:pt x="29" y="55"/>
                  <a:pt x="29" y="55"/>
                </a:cubicBezTo>
                <a:cubicBezTo>
                  <a:pt x="28" y="33"/>
                  <a:pt x="28" y="33"/>
                  <a:pt x="28" y="33"/>
                </a:cubicBezTo>
                <a:cubicBezTo>
                  <a:pt x="50" y="32"/>
                  <a:pt x="50" y="32"/>
                  <a:pt x="50" y="32"/>
                </a:cubicBezTo>
                <a:cubicBezTo>
                  <a:pt x="55" y="24"/>
                  <a:pt x="55" y="24"/>
                  <a:pt x="55" y="24"/>
                </a:cubicBezTo>
                <a:cubicBezTo>
                  <a:pt x="30" y="23"/>
                  <a:pt x="30" y="23"/>
                  <a:pt x="30" y="23"/>
                </a:cubicBezTo>
                <a:cubicBezTo>
                  <a:pt x="20" y="23"/>
                  <a:pt x="20" y="23"/>
                  <a:pt x="20" y="23"/>
                </a:cubicBezTo>
                <a:cubicBezTo>
                  <a:pt x="20" y="24"/>
                  <a:pt x="20" y="24"/>
                  <a:pt x="20" y="24"/>
                </a:cubicBezTo>
                <a:cubicBezTo>
                  <a:pt x="19" y="27"/>
                  <a:pt x="19" y="27"/>
                  <a:pt x="19" y="27"/>
                </a:cubicBezTo>
                <a:cubicBezTo>
                  <a:pt x="22" y="43"/>
                  <a:pt x="22" y="43"/>
                  <a:pt x="22" y="43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4" y="43"/>
                  <a:pt x="14" y="43"/>
                  <a:pt x="14" y="43"/>
                </a:cubicBezTo>
                <a:cubicBezTo>
                  <a:pt x="16" y="27"/>
                  <a:pt x="16" y="27"/>
                  <a:pt x="16" y="27"/>
                </a:cubicBezTo>
                <a:cubicBezTo>
                  <a:pt x="15" y="24"/>
                  <a:pt x="15" y="24"/>
                  <a:pt x="15" y="24"/>
                </a:cubicBezTo>
                <a:cubicBezTo>
                  <a:pt x="16" y="23"/>
                  <a:pt x="16" y="23"/>
                  <a:pt x="16" y="23"/>
                </a:cubicBezTo>
                <a:cubicBezTo>
                  <a:pt x="5" y="23"/>
                  <a:pt x="5" y="23"/>
                  <a:pt x="5" y="23"/>
                </a:cubicBezTo>
                <a:lnTo>
                  <a:pt x="0" y="5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6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420019" y="2959874"/>
            <a:ext cx="16052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1400" b="1" i="1" kern="100" dirty="0">
                <a:solidFill>
                  <a:prstClr val="black">
                    <a:lumMod val="50000"/>
                    <a:lumOff val="50000"/>
                  </a:prstClr>
                </a:solidFill>
                <a:latin typeface="Impact MT Std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点击出牌按钮</a:t>
            </a:r>
            <a:endParaRPr lang="zh-CN" altLang="en-US" sz="1400" b="1" i="1" kern="100" dirty="0">
              <a:solidFill>
                <a:prstClr val="black">
                  <a:lumMod val="50000"/>
                  <a:lumOff val="50000"/>
                </a:prstClr>
              </a:solidFill>
              <a:latin typeface="Impact MT Std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1400" b="1" i="1" kern="100" dirty="0">
                <a:solidFill>
                  <a:prstClr val="black">
                    <a:lumMod val="50000"/>
                    <a:lumOff val="50000"/>
                  </a:prstClr>
                </a:solidFill>
                <a:latin typeface="Impact MT Std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打出所选择的手牌</a:t>
            </a:r>
            <a:endParaRPr lang="zh-CN" altLang="en-US" sz="1400" b="1" i="1" kern="100" dirty="0">
              <a:solidFill>
                <a:prstClr val="black">
                  <a:lumMod val="50000"/>
                  <a:lumOff val="50000"/>
                </a:prstClr>
              </a:solidFill>
              <a:latin typeface="Impact MT Std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652067" y="4536405"/>
            <a:ext cx="1249680" cy="927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zh-CN" altLang="en-US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fontAlgn="auto">
              <a:spcBef>
                <a:spcPts val="500"/>
              </a:spcBef>
              <a:spcAft>
                <a:spcPts val="0"/>
              </a:spcAft>
              <a:defRPr/>
            </a:pPr>
            <a:r>
              <a:rPr lang="zh-CN" altLang="en-US" sz="1400" b="1" i="1" kern="100" dirty="0">
                <a:solidFill>
                  <a:prstClr val="black">
                    <a:lumMod val="50000"/>
                    <a:lumOff val="50000"/>
                  </a:prstClr>
                </a:solidFill>
                <a:latin typeface="Impact MT Std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点击不出按钮</a:t>
            </a:r>
            <a:endParaRPr lang="zh-CN" altLang="en-US" sz="1400" b="1" i="1" kern="100" dirty="0">
              <a:solidFill>
                <a:prstClr val="black">
                  <a:lumMod val="50000"/>
                  <a:lumOff val="50000"/>
                </a:prstClr>
              </a:solidFill>
              <a:latin typeface="Impact MT Std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 fontAlgn="auto">
              <a:spcBef>
                <a:spcPts val="500"/>
              </a:spcBef>
              <a:spcAft>
                <a:spcPts val="0"/>
              </a:spcAft>
              <a:defRPr/>
            </a:pPr>
            <a:r>
              <a:rPr lang="zh-CN" altLang="en-US" sz="1400" b="1" i="1" kern="100" dirty="0">
                <a:solidFill>
                  <a:prstClr val="black">
                    <a:lumMod val="50000"/>
                    <a:lumOff val="50000"/>
                  </a:prstClr>
                </a:solidFill>
                <a:latin typeface="Impact MT Std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跳过出牌</a:t>
            </a:r>
            <a:endParaRPr lang="zh-CN" altLang="en-US" sz="1400" b="1" i="1" kern="100" dirty="0">
              <a:solidFill>
                <a:prstClr val="black">
                  <a:lumMod val="50000"/>
                  <a:lumOff val="50000"/>
                </a:prstClr>
              </a:solidFill>
              <a:latin typeface="Impact MT Std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8140407" y="2952229"/>
            <a:ext cx="894080" cy="927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zh-CN" altLang="en-US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fontAlgn="auto">
              <a:spcBef>
                <a:spcPts val="500"/>
              </a:spcBef>
              <a:spcAft>
                <a:spcPts val="0"/>
              </a:spcAft>
              <a:defRPr/>
            </a:pPr>
            <a:r>
              <a:rPr lang="zh-CN" altLang="en-US" sz="1400" b="1" i="1" kern="100" dirty="0">
                <a:solidFill>
                  <a:prstClr val="black">
                    <a:lumMod val="50000"/>
                    <a:lumOff val="50000"/>
                  </a:prstClr>
                </a:solidFill>
                <a:latin typeface="Impact MT Std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点击手牌</a:t>
            </a:r>
            <a:endParaRPr lang="zh-CN" altLang="en-US" sz="1400" b="1" i="1" kern="100" dirty="0">
              <a:solidFill>
                <a:prstClr val="black">
                  <a:lumMod val="50000"/>
                  <a:lumOff val="50000"/>
                </a:prstClr>
              </a:solidFill>
              <a:latin typeface="Impact MT Std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 fontAlgn="auto">
              <a:spcBef>
                <a:spcPts val="500"/>
              </a:spcBef>
              <a:spcAft>
                <a:spcPts val="0"/>
              </a:spcAft>
              <a:defRPr/>
            </a:pPr>
            <a:r>
              <a:rPr lang="zh-CN" altLang="en-US" sz="1400" b="1" i="1" kern="100" dirty="0">
                <a:solidFill>
                  <a:prstClr val="black">
                    <a:lumMod val="50000"/>
                    <a:lumOff val="50000"/>
                  </a:prstClr>
                </a:solidFill>
                <a:latin typeface="Impact MT Std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选择手牌</a:t>
            </a:r>
            <a:endParaRPr lang="zh-CN" altLang="en-US" sz="1400" b="1" i="1" kern="100" dirty="0">
              <a:solidFill>
                <a:prstClr val="black">
                  <a:lumMod val="50000"/>
                  <a:lumOff val="50000"/>
                </a:prstClr>
              </a:solidFill>
              <a:latin typeface="Impact MT Std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7661255" y="4528760"/>
            <a:ext cx="1960880" cy="927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zh-CN" altLang="en-US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fontAlgn="auto">
              <a:spcBef>
                <a:spcPts val="500"/>
              </a:spcBef>
              <a:spcAft>
                <a:spcPts val="0"/>
              </a:spcAft>
              <a:defRPr/>
            </a:pPr>
            <a:r>
              <a:rPr lang="zh-CN" altLang="en-US" sz="1400" b="1" i="1" kern="100" dirty="0">
                <a:solidFill>
                  <a:prstClr val="black">
                    <a:lumMod val="50000"/>
                    <a:lumOff val="50000"/>
                  </a:prstClr>
                </a:solidFill>
                <a:latin typeface="Impact MT Std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手牌已经处于选择状态</a:t>
            </a:r>
            <a:endParaRPr lang="zh-CN" altLang="en-US" sz="1400" b="1" i="1" kern="100" dirty="0">
              <a:solidFill>
                <a:prstClr val="black">
                  <a:lumMod val="50000"/>
                  <a:lumOff val="50000"/>
                </a:prstClr>
              </a:solidFill>
              <a:latin typeface="Impact MT Std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 fontAlgn="auto">
              <a:spcBef>
                <a:spcPts val="500"/>
              </a:spcBef>
              <a:spcAft>
                <a:spcPts val="0"/>
              </a:spcAft>
              <a:defRPr/>
            </a:pPr>
            <a:r>
              <a:rPr lang="zh-CN" altLang="en-US" sz="1400" b="1" i="1" kern="100" dirty="0">
                <a:solidFill>
                  <a:prstClr val="black">
                    <a:lumMod val="50000"/>
                    <a:lumOff val="50000"/>
                  </a:prstClr>
                </a:solidFill>
                <a:latin typeface="Impact MT Std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可以再次点击取消选择</a:t>
            </a:r>
            <a:endParaRPr lang="zh-CN" altLang="en-US" sz="1400" b="1" i="1" kern="100" dirty="0">
              <a:solidFill>
                <a:prstClr val="black">
                  <a:lumMod val="50000"/>
                  <a:lumOff val="50000"/>
                </a:prstClr>
              </a:solidFill>
              <a:latin typeface="Impact MT Std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863356" y="1368053"/>
            <a:ext cx="2011680" cy="927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游戏基本按键操作</a:t>
            </a:r>
            <a:endParaRPr lang="zh-CN" altLang="en-US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fontAlgn="auto">
              <a:spcBef>
                <a:spcPts val="500"/>
              </a:spcBef>
              <a:spcAft>
                <a:spcPts val="0"/>
              </a:spcAft>
              <a:buNone/>
              <a:defRPr/>
            </a:pPr>
            <a:r>
              <a:rPr lang="zh-CN" altLang="en-US" sz="1400" b="1" i="1" kern="100" dirty="0">
                <a:solidFill>
                  <a:prstClr val="black">
                    <a:lumMod val="50000"/>
                    <a:lumOff val="50000"/>
                  </a:prstClr>
                </a:solidFill>
                <a:latin typeface="Impact MT Std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点击准备按钮</a:t>
            </a:r>
            <a:endParaRPr lang="zh-CN" altLang="en-US" sz="1400" b="1" i="1" kern="100" dirty="0">
              <a:solidFill>
                <a:prstClr val="black">
                  <a:lumMod val="50000"/>
                  <a:lumOff val="50000"/>
                </a:prstClr>
              </a:solidFill>
              <a:latin typeface="Impact MT Std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 fontAlgn="auto">
              <a:spcBef>
                <a:spcPts val="500"/>
              </a:spcBef>
              <a:spcAft>
                <a:spcPts val="0"/>
              </a:spcAft>
              <a:buNone/>
              <a:defRPr/>
            </a:pPr>
            <a:r>
              <a:rPr lang="zh-CN" altLang="en-US" sz="1400" b="1" i="1" kern="100" dirty="0">
                <a:solidFill>
                  <a:prstClr val="black">
                    <a:lumMod val="50000"/>
                    <a:lumOff val="50000"/>
                  </a:prstClr>
                </a:solidFill>
                <a:latin typeface="Impact MT Std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准备进行游戏</a:t>
            </a:r>
            <a:endParaRPr lang="zh-CN" altLang="en-US" sz="1400" b="1" i="1" kern="100" dirty="0">
              <a:solidFill>
                <a:prstClr val="black">
                  <a:lumMod val="50000"/>
                  <a:lumOff val="50000"/>
                </a:prstClr>
              </a:solidFill>
              <a:latin typeface="Impact MT Std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853830" y="6200234"/>
            <a:ext cx="2030730" cy="927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zh-CN" altLang="en-US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fontAlgn="auto">
              <a:spcBef>
                <a:spcPts val="500"/>
              </a:spcBef>
              <a:spcAft>
                <a:spcPts val="0"/>
              </a:spcAft>
              <a:defRPr/>
            </a:pPr>
            <a:r>
              <a:rPr lang="zh-CN" altLang="en-US" sz="1400" b="1" i="1" kern="100" dirty="0">
                <a:solidFill>
                  <a:prstClr val="black">
                    <a:lumMod val="50000"/>
                    <a:lumOff val="50000"/>
                  </a:prstClr>
                </a:solidFill>
                <a:latin typeface="Impact MT Std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游戏结束可以点击按钮</a:t>
            </a:r>
            <a:endParaRPr lang="zh-CN" altLang="en-US" sz="1400" b="1" i="1" kern="100" dirty="0">
              <a:solidFill>
                <a:prstClr val="black">
                  <a:lumMod val="50000"/>
                  <a:lumOff val="50000"/>
                </a:prstClr>
              </a:solidFill>
              <a:latin typeface="Impact MT Std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 fontAlgn="auto">
              <a:spcBef>
                <a:spcPts val="500"/>
              </a:spcBef>
              <a:spcAft>
                <a:spcPts val="0"/>
              </a:spcAft>
              <a:defRPr/>
            </a:pPr>
            <a:r>
              <a:rPr lang="zh-CN" altLang="en-US" sz="1400" b="1" i="1" kern="100" dirty="0">
                <a:solidFill>
                  <a:prstClr val="black">
                    <a:lumMod val="50000"/>
                    <a:lumOff val="50000"/>
                  </a:prstClr>
                </a:solidFill>
                <a:latin typeface="Impact MT Std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返回大厅   或  退</a:t>
            </a:r>
            <a:r>
              <a:rPr lang="zh-CN" altLang="en-US" sz="1400" b="1" i="1" kern="100" dirty="0">
                <a:solidFill>
                  <a:prstClr val="black">
                    <a:lumMod val="50000"/>
                    <a:lumOff val="50000"/>
                  </a:prstClr>
                </a:solidFill>
                <a:latin typeface="Impact MT Std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出游戏</a:t>
            </a:r>
            <a:endParaRPr lang="zh-CN" altLang="en-US" sz="1400" b="1" i="1" kern="100" dirty="0">
              <a:solidFill>
                <a:prstClr val="black">
                  <a:lumMod val="50000"/>
                  <a:lumOff val="50000"/>
                </a:prstClr>
              </a:solidFill>
              <a:latin typeface="Impact MT Std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9"/>
          <p:cNvSpPr txBox="1"/>
          <p:nvPr/>
        </p:nvSpPr>
        <p:spPr>
          <a:xfrm>
            <a:off x="4960620" y="4465320"/>
            <a:ext cx="1997075" cy="34544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游戏操作介绍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500"/>
                            </p:stCondLst>
                            <p:childTnLst>
                              <p:par>
                                <p:cTn id="7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500"/>
                            </p:stCondLst>
                            <p:childTnLst>
                              <p:par>
                                <p:cTn id="9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7500"/>
                            </p:stCondLst>
                            <p:childTnLst>
                              <p:par>
                                <p:cTn id="110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8500"/>
                            </p:stCondLst>
                            <p:childTnLst>
                              <p:par>
                                <p:cTn id="12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49" grpId="0" bldLvl="0" animBg="1"/>
      <p:bldP spid="50" grpId="0"/>
      <p:bldP spid="51" grpId="0"/>
      <p:bldP spid="52" grpId="0"/>
      <p:bldP spid="53" grpId="0"/>
      <p:bldP spid="54" grpId="0"/>
      <p:bldP spid="55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20955" y="3002012"/>
            <a:ext cx="12195175" cy="2016224"/>
          </a:xfrm>
          <a:prstGeom prst="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5233491" y="4005211"/>
            <a:ext cx="3096344" cy="0"/>
          </a:xfrm>
          <a:prstGeom prst="line">
            <a:avLst/>
          </a:prstGeom>
          <a:noFill/>
          <a:ln w="9525" cap="flat" cmpd="sng" algn="ctr">
            <a:solidFill>
              <a:sysClr val="window" lastClr="FFFFFF"/>
            </a:solidFill>
            <a:prstDash val="solid"/>
            <a:headEnd type="oval" w="med" len="med"/>
            <a:tailEnd type="oval" w="med" len="med"/>
          </a:ln>
          <a:effectLst/>
        </p:spPr>
      </p:cxnSp>
      <p:sp>
        <p:nvSpPr>
          <p:cNvPr id="31" name="矩形 30"/>
          <p:cNvSpPr/>
          <p:nvPr/>
        </p:nvSpPr>
        <p:spPr>
          <a:xfrm>
            <a:off x="5449515" y="3437129"/>
            <a:ext cx="2664295" cy="520700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制作过程展示</a:t>
            </a:r>
            <a:endParaRPr lang="zh-CN" altLang="en-US" sz="2800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5593531" y="4176945"/>
            <a:ext cx="1436675" cy="215265"/>
            <a:chOff x="4369395" y="3284984"/>
            <a:chExt cx="1436675" cy="215265"/>
          </a:xfrm>
        </p:grpSpPr>
        <p:sp>
          <p:nvSpPr>
            <p:cNvPr id="33" name="文本框 9"/>
            <p:cNvSpPr txBox="1"/>
            <p:nvPr/>
          </p:nvSpPr>
          <p:spPr>
            <a:xfrm>
              <a:off x="4581935" y="3284984"/>
              <a:ext cx="1224135" cy="2152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1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服务端</a:t>
              </a:r>
              <a:endPara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6" name="等腰三角形 35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rgbClr val="C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37" name="组合 36"/>
          <p:cNvGrpSpPr/>
          <p:nvPr/>
        </p:nvGrpSpPr>
        <p:grpSpPr>
          <a:xfrm>
            <a:off x="6961683" y="4176365"/>
            <a:ext cx="1436675" cy="215265"/>
            <a:chOff x="4369395" y="3284984"/>
            <a:chExt cx="1436675" cy="215265"/>
          </a:xfrm>
        </p:grpSpPr>
        <p:sp>
          <p:nvSpPr>
            <p:cNvPr id="38" name="文本框 9"/>
            <p:cNvSpPr txBox="1"/>
            <p:nvPr/>
          </p:nvSpPr>
          <p:spPr>
            <a:xfrm>
              <a:off x="4581935" y="3284984"/>
              <a:ext cx="1224135" cy="2152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1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客户端</a:t>
              </a:r>
              <a:endPara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40" name="椭圆 39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" name="等腰三角形 40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rgbClr val="C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52" name="组合 51"/>
          <p:cNvGrpSpPr/>
          <p:nvPr/>
        </p:nvGrpSpPr>
        <p:grpSpPr>
          <a:xfrm>
            <a:off x="3937347" y="3312269"/>
            <a:ext cx="1395643" cy="1395643"/>
            <a:chOff x="1677608" y="2996952"/>
            <a:chExt cx="1395643" cy="1395643"/>
          </a:xfrm>
        </p:grpSpPr>
        <p:sp>
          <p:nvSpPr>
            <p:cNvPr id="53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ysClr val="window" lastClr="FFFFFF">
                    <a:lumMod val="81000"/>
                  </a:sysClr>
                </a:gs>
                <a:gs pos="0">
                  <a:sysClr val="window" lastClr="FFFFFF">
                    <a:lumMod val="99000"/>
                  </a:sysClr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solidFill>
              <a:srgbClr val="C00000"/>
            </a:solidFill>
            <a:ln w="120650" cap="flat" cmpd="sng" algn="ctr">
              <a:gradFill flip="none" rotWithShape="1">
                <a:gsLst>
                  <a:gs pos="0">
                    <a:sysClr val="window" lastClr="FFFFFF">
                      <a:lumMod val="78000"/>
                    </a:sysClr>
                  </a:gs>
                  <a:gs pos="100000">
                    <a:sysClr val="window" lastClr="FFFFFF">
                      <a:lumMod val="98000"/>
                    </a:sysClr>
                  </a:gs>
                </a:gsLst>
                <a:lin ang="5400000" scaled="1"/>
                <a:tileRect/>
              </a:gradFill>
              <a:prstDash val="solid"/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DIN-BoldItalic" pitchFamily="50" charset="0"/>
                <a:ea typeface="+mn-ea"/>
                <a:cs typeface="+mn-cs"/>
              </a:endParaRPr>
            </a:p>
          </p:txBody>
        </p:sp>
      </p:grpSp>
      <p:sp>
        <p:nvSpPr>
          <p:cNvPr id="55" name="KSO_Shape"/>
          <p:cNvSpPr/>
          <p:nvPr/>
        </p:nvSpPr>
        <p:spPr bwMode="auto">
          <a:xfrm>
            <a:off x="4321889" y="3823079"/>
            <a:ext cx="627380" cy="534318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1C666E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31" grpId="0"/>
      <p:bldP spid="55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>
            <a:off x="4643368" y="1445583"/>
            <a:ext cx="2236173" cy="714855"/>
            <a:chOff x="4968629" y="3252252"/>
            <a:chExt cx="2236173" cy="714855"/>
          </a:xfrm>
        </p:grpSpPr>
        <p:sp>
          <p:nvSpPr>
            <p:cNvPr id="62" name="圆角矩形 61"/>
            <p:cNvSpPr/>
            <p:nvPr/>
          </p:nvSpPr>
          <p:spPr>
            <a:xfrm>
              <a:off x="4968629" y="3252252"/>
              <a:ext cx="2236173" cy="714855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>
              <a:outerShdw blurRad="152400" dist="63500" dir="8100000" algn="tl" rotWithShape="0">
                <a:prstClr val="black">
                  <a:alpha val="30000"/>
                </a:prst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8100" h="635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600" b="0" i="0" u="none" strike="noStrike" kern="0" cap="none" spc="0" normalizeH="0" baseline="0" noProof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" name="TextBox 27"/>
            <p:cNvSpPr txBox="1"/>
            <p:nvPr/>
          </p:nvSpPr>
          <p:spPr>
            <a:xfrm>
              <a:off x="4968629" y="3434881"/>
              <a:ext cx="2236173" cy="36830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1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服务端</a:t>
              </a:r>
              <a:endPara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213388" y="2160753"/>
            <a:ext cx="1028573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1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该游戏服务端基于</a:t>
            </a:r>
            <a:r>
              <a:rPr kumimoji="0" lang="en-US" altLang="zh-CN" sz="1800" b="1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kumimoji="0" lang="zh-CN" altLang="en-US" sz="1800" b="1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进行编写，综合使用内存池和网络所必须的组件，通过发送制定协议与客户端</a:t>
            </a:r>
            <a:endParaRPr kumimoji="0" lang="zh-CN" altLang="en-US" sz="1800" b="1" i="1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1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进行相关交互活动，达到游戏顺利进行的目的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40" y="2806065"/>
            <a:ext cx="2704465" cy="45713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3505" y="2805430"/>
            <a:ext cx="4935855" cy="46120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>
            <a:off x="4642733" y="1435423"/>
            <a:ext cx="2236173" cy="714855"/>
            <a:chOff x="4968629" y="3252252"/>
            <a:chExt cx="2236173" cy="714855"/>
          </a:xfrm>
        </p:grpSpPr>
        <p:sp>
          <p:nvSpPr>
            <p:cNvPr id="62" name="圆角矩形 61"/>
            <p:cNvSpPr/>
            <p:nvPr/>
          </p:nvSpPr>
          <p:spPr>
            <a:xfrm>
              <a:off x="4968629" y="3252252"/>
              <a:ext cx="2236173" cy="714855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>
              <a:outerShdw blurRad="152400" dist="63500" dir="8100000" algn="tl" rotWithShape="0">
                <a:prstClr val="black">
                  <a:alpha val="30000"/>
                </a:prst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8100" h="635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600" b="0" i="0" u="none" strike="noStrike" kern="0" cap="none" spc="0" normalizeH="0" baseline="0" noProof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" name="TextBox 27"/>
            <p:cNvSpPr txBox="1"/>
            <p:nvPr/>
          </p:nvSpPr>
          <p:spPr>
            <a:xfrm>
              <a:off x="4968629" y="3434881"/>
              <a:ext cx="2236173" cy="36830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1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客户端</a:t>
              </a:r>
              <a:endPara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213388" y="2160753"/>
            <a:ext cx="896429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1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该游戏客户端使用</a:t>
            </a:r>
            <a:r>
              <a:rPr kumimoji="0" lang="en-US" altLang="zh-CN" sz="1800" b="1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Unity3D </a:t>
            </a:r>
            <a:r>
              <a:rPr kumimoji="0" lang="zh-CN" altLang="en-US" sz="1800" b="1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引擎进行编写，分别有登陆界面，大厅界面和游戏房间界面</a:t>
            </a:r>
            <a:endParaRPr kumimoji="0" lang="zh-CN" altLang="en-US" sz="1800" b="1" i="1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65" y="2679700"/>
            <a:ext cx="4598670" cy="24720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285" y="2679700"/>
            <a:ext cx="4268470" cy="24771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565" y="5216525"/>
            <a:ext cx="4598670" cy="26663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4285" y="5238750"/>
            <a:ext cx="4519930" cy="26219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第一PPT模板网：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>
          <a:solidFill>
            <a:schemeClr val="bg1">
              <a:lumMod val="75000"/>
            </a:schemeClr>
          </a:solidFill>
        </a:ln>
        <a:scene3d>
          <a:camera prst="orthographicFront"/>
          <a:lightRig rig="flat" dir="t"/>
        </a:scene3d>
        <a:sp3d>
          <a:extrusionClr>
            <a:schemeClr val="bg1"/>
          </a:extrusionClr>
          <a:contourClr>
            <a:schemeClr val="bg1"/>
          </a:contourClr>
        </a:sp3d>
      </a:spPr>
      <a:bodyPr rtlCol="0" anchor="ctr"/>
      <a:lstStyle>
        <a:defPPr marL="0" algn="ctr" eaLnBrk="0" fontAlgn="ctr" hangingPunct="0">
          <a:spcBef>
            <a:spcPts val="0"/>
          </a:spcBef>
          <a:spcAft>
            <a:spcPts val="0"/>
          </a:spcAft>
          <a:buClr>
            <a:srgbClr val="FF0000"/>
          </a:buClr>
          <a:buSzPct val="70000"/>
          <a:tabLst>
            <a:tab pos="136525" algn="l"/>
          </a:tabLst>
          <a:defRPr sz="140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717</Words>
  <Application>WPS 演示</Application>
  <PresentationFormat>自定义</PresentationFormat>
  <Paragraphs>109</Paragraphs>
  <Slides>12</Slides>
  <Notes>1</Notes>
  <HiddenSlides>0</HiddenSlides>
  <MMClips>7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Calibri</vt:lpstr>
      <vt:lpstr>Arial Unicode MS</vt:lpstr>
      <vt:lpstr>华文细黑</vt:lpstr>
      <vt:lpstr>Calibri</vt:lpstr>
      <vt:lpstr>Impact MT Std</vt:lpstr>
      <vt:lpstr>DIN-BoldItalic</vt:lpstr>
      <vt:lpstr>华文中宋</vt:lpstr>
      <vt:lpstr>Times New Roman</vt:lpstr>
      <vt:lpstr>方正超粗黑简体</vt:lpstr>
      <vt:lpstr>Segoe UI</vt:lpstr>
      <vt:lpstr>Arial Unicode MS</vt:lpstr>
      <vt:lpstr>Segoe Print</vt:lpstr>
      <vt:lpstr>黑体</vt:lpstr>
      <vt:lpstr>第一PPT模板网：www.1ppt.com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</dc:title>
  <dc:creator>www.1ppt.com</dc:creator>
  <cp:keywords>第一PPT www.1ppt.com</cp:keywords>
  <dc:description>http://www.1ppt.com</dc:description>
  <cp:category>http://www.1ppt.com</cp:category>
  <cp:lastModifiedBy>941128</cp:lastModifiedBy>
  <cp:revision>1394</cp:revision>
  <dcterms:created xsi:type="dcterms:W3CDTF">2009-02-11T05:37:00Z</dcterms:created>
  <dcterms:modified xsi:type="dcterms:W3CDTF">2019-01-21T13:24:58Z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锐普图表</vt:lpwstr>
  </property>
  <property fmtid="{D5CDD505-2E9C-101B-9397-08002B2CF9AE}" pid="3" name="SlideDescription">
    <vt:lpwstr/>
  </property>
  <property fmtid="{D5CDD505-2E9C-101B-9397-08002B2CF9AE}" pid="4" name="KSOProductBuildVer">
    <vt:lpwstr>2052-10.1.0.7697</vt:lpwstr>
  </property>
</Properties>
</file>