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30480"/>
            <a:ext cx="12261215" cy="6936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-10795"/>
            <a:ext cx="12233275" cy="6878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9" name="Espaço Reservado para Conteúdo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780" y="-25400"/>
            <a:ext cx="12227560" cy="6909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2</cp:revision>
  <dcterms:created xsi:type="dcterms:W3CDTF">2020-09-25T16:00:45Z</dcterms:created>
  <dcterms:modified xsi:type="dcterms:W3CDTF">2020-09-25T18:15:11Z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1046-11.2.0.9445</vt:lpwstr>
  </property>
</Properties>
</file>