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Botter Bondezan" userId="9a65a1c4a761de2f" providerId="LiveId" clId="{428841CD-228A-4303-8B17-1F2FA1865E9A}"/>
    <pc:docChg chg="addSld delSld modSld">
      <pc:chgData name="Pedro Botter Bondezan" userId="9a65a1c4a761de2f" providerId="LiveId" clId="{428841CD-228A-4303-8B17-1F2FA1865E9A}" dt="2020-10-25T21:54:33.240" v="7" actId="47"/>
      <pc:docMkLst>
        <pc:docMk/>
      </pc:docMkLst>
      <pc:sldChg chg="del">
        <pc:chgData name="Pedro Botter Bondezan" userId="9a65a1c4a761de2f" providerId="LiveId" clId="{428841CD-228A-4303-8B17-1F2FA1865E9A}" dt="2020-10-25T21:54:33.240" v="7" actId="47"/>
        <pc:sldMkLst>
          <pc:docMk/>
          <pc:sldMk cId="0" sldId="256"/>
        </pc:sldMkLst>
      </pc:sldChg>
      <pc:sldChg chg="addSp modSp new mod">
        <pc:chgData name="Pedro Botter Bondezan" userId="9a65a1c4a761de2f" providerId="LiveId" clId="{428841CD-228A-4303-8B17-1F2FA1865E9A}" dt="2020-10-25T21:54:19.435" v="6" actId="14100"/>
        <pc:sldMkLst>
          <pc:docMk/>
          <pc:sldMk cId="3239790254" sldId="257"/>
        </pc:sldMkLst>
        <pc:picChg chg="add mod">
          <ac:chgData name="Pedro Botter Bondezan" userId="9a65a1c4a761de2f" providerId="LiveId" clId="{428841CD-228A-4303-8B17-1F2FA1865E9A}" dt="2020-10-25T21:54:19.435" v="6" actId="14100"/>
          <ac:picMkLst>
            <pc:docMk/>
            <pc:sldMk cId="3239790254" sldId="257"/>
            <ac:picMk id="5" creationId="{E0229F52-6F2C-449B-A00A-E926581C94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41A57-5229-48B7-93A5-A803E729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429AD-6AAE-4EFC-9805-5E213A5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29F52-6F2C-449B-A00A-E926581C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9923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9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Pedro Botter Bondezan</cp:lastModifiedBy>
  <cp:revision>2</cp:revision>
  <dcterms:created xsi:type="dcterms:W3CDTF">2020-09-25T01:18:00Z</dcterms:created>
  <dcterms:modified xsi:type="dcterms:W3CDTF">2020-10-25T21:55:01Z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1046-11.2.0.9684</vt:lpwstr>
  </property>
</Properties>
</file>