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Botter Bondezan" userId="9a65a1c4a761de2f" providerId="LiveId" clId="{E6EF8DE4-D8F3-4862-9ECB-B61809513B9E}"/>
    <pc:docChg chg="undo custSel addSld delSld modSld">
      <pc:chgData name="Pedro Botter Bondezan" userId="9a65a1c4a761de2f" providerId="LiveId" clId="{E6EF8DE4-D8F3-4862-9ECB-B61809513B9E}" dt="2020-10-25T21:30:31.084" v="10" actId="47"/>
      <pc:docMkLst>
        <pc:docMk/>
      </pc:docMkLst>
      <pc:sldChg chg="addSp delSp del mod">
        <pc:chgData name="Pedro Botter Bondezan" userId="9a65a1c4a761de2f" providerId="LiveId" clId="{E6EF8DE4-D8F3-4862-9ECB-B61809513B9E}" dt="2020-10-25T21:30:31.084" v="10" actId="47"/>
        <pc:sldMkLst>
          <pc:docMk/>
          <pc:sldMk cId="0" sldId="256"/>
        </pc:sldMkLst>
        <pc:picChg chg="add del">
          <ac:chgData name="Pedro Botter Bondezan" userId="9a65a1c4a761de2f" providerId="LiveId" clId="{E6EF8DE4-D8F3-4862-9ECB-B61809513B9E}" dt="2020-10-25T21:30:03.793" v="9" actId="478"/>
          <ac:picMkLst>
            <pc:docMk/>
            <pc:sldMk cId="0" sldId="256"/>
            <ac:picMk id="6" creationId="{00000000-0000-0000-0000-000000000000}"/>
          </ac:picMkLst>
        </pc:picChg>
      </pc:sldChg>
      <pc:sldChg chg="addSp delSp modSp new mod">
        <pc:chgData name="Pedro Botter Bondezan" userId="9a65a1c4a761de2f" providerId="LiveId" clId="{E6EF8DE4-D8F3-4862-9ECB-B61809513B9E}" dt="2020-10-25T21:29:58.120" v="7" actId="14100"/>
        <pc:sldMkLst>
          <pc:docMk/>
          <pc:sldMk cId="2323937444" sldId="257"/>
        </pc:sldMkLst>
        <pc:spChg chg="del">
          <ac:chgData name="Pedro Botter Bondezan" userId="9a65a1c4a761de2f" providerId="LiveId" clId="{E6EF8DE4-D8F3-4862-9ECB-B61809513B9E}" dt="2020-10-25T21:29:38.211" v="1" actId="478"/>
          <ac:spMkLst>
            <pc:docMk/>
            <pc:sldMk cId="2323937444" sldId="257"/>
            <ac:spMk id="2" creationId="{DD0EAE34-A6F7-4F08-AF07-76219D3DCDFC}"/>
          </ac:spMkLst>
        </pc:spChg>
        <pc:spChg chg="del">
          <ac:chgData name="Pedro Botter Bondezan" userId="9a65a1c4a761de2f" providerId="LiveId" clId="{E6EF8DE4-D8F3-4862-9ECB-B61809513B9E}" dt="2020-10-25T21:29:40.191" v="2" actId="478"/>
          <ac:spMkLst>
            <pc:docMk/>
            <pc:sldMk cId="2323937444" sldId="257"/>
            <ac:spMk id="3" creationId="{F29EA0B4-EA52-439A-A491-F173D2472831}"/>
          </ac:spMkLst>
        </pc:spChg>
        <pc:picChg chg="add mod">
          <ac:chgData name="Pedro Botter Bondezan" userId="9a65a1c4a761de2f" providerId="LiveId" clId="{E6EF8DE4-D8F3-4862-9ECB-B61809513B9E}" dt="2020-10-25T21:29:58.120" v="7" actId="14100"/>
          <ac:picMkLst>
            <pc:docMk/>
            <pc:sldMk cId="2323937444" sldId="257"/>
            <ac:picMk id="5" creationId="{C4C1D783-AF30-4A7B-B676-430D5A0ADD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4C1D783-AF30-4A7B-B676-430D5A0AD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3395"/>
            <a:ext cx="12192000" cy="687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37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Pedro Botter Bondezan</cp:lastModifiedBy>
  <cp:revision>3</cp:revision>
  <dcterms:created xsi:type="dcterms:W3CDTF">2020-09-25T16:00:00Z</dcterms:created>
  <dcterms:modified xsi:type="dcterms:W3CDTF">2020-10-25T21:30:35Z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1046-11.2.0.9684</vt:lpwstr>
  </property>
</Properties>
</file>