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0"/>
            <a:ext cx="1096518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/>
      <vt:lpstr>Arial Unicode MS</vt:lpstr>
      <vt:lpstr>Calibri Light</vt:lpstr>
      <vt:lpstr>Calibri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artur</cp:lastModifiedBy>
  <cp:revision>2</cp:revision>
  <dcterms:created xsi:type="dcterms:W3CDTF">2020-09-25T01:18:00Z</dcterms:created>
  <dcterms:modified xsi:type="dcterms:W3CDTF">2020-09-27T19:27:29Z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