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5" y="0"/>
            <a:ext cx="1229233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3</cp:revision>
  <dcterms:created xsi:type="dcterms:W3CDTF">2020-09-25T16:00:00Z</dcterms:created>
  <dcterms:modified xsi:type="dcterms:W3CDTF">2020-09-27T20:36:38Z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