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Botter Bondezan" userId="9a65a1c4a761de2f" providerId="LiveId" clId="{831A0EC0-D716-4D9D-B9B7-2585FF4D3C76}"/>
    <pc:docChg chg="custSel modSld">
      <pc:chgData name="Pedro Botter Bondezan" userId="9a65a1c4a761de2f" providerId="LiveId" clId="{831A0EC0-D716-4D9D-B9B7-2585FF4D3C76}" dt="2020-10-25T21:47:12.138" v="21" actId="14100"/>
      <pc:docMkLst>
        <pc:docMk/>
      </pc:docMkLst>
      <pc:sldChg chg="addSp delSp modSp mod">
        <pc:chgData name="Pedro Botter Bondezan" userId="9a65a1c4a761de2f" providerId="LiveId" clId="{831A0EC0-D716-4D9D-B9B7-2585FF4D3C76}" dt="2020-10-25T21:45:40.193" v="11" actId="1076"/>
        <pc:sldMkLst>
          <pc:docMk/>
          <pc:sldMk cId="3556521982" sldId="256"/>
        </pc:sldMkLst>
        <pc:picChg chg="add mod">
          <ac:chgData name="Pedro Botter Bondezan" userId="9a65a1c4a761de2f" providerId="LiveId" clId="{831A0EC0-D716-4D9D-B9B7-2585FF4D3C76}" dt="2020-10-25T21:45:40.193" v="11" actId="1076"/>
          <ac:picMkLst>
            <pc:docMk/>
            <pc:sldMk cId="3556521982" sldId="256"/>
            <ac:picMk id="3" creationId="{E468DEA2-B2E1-47ED-9C23-A24E13048D82}"/>
          </ac:picMkLst>
        </pc:picChg>
        <pc:picChg chg="add del">
          <ac:chgData name="Pedro Botter Bondezan" userId="9a65a1c4a761de2f" providerId="LiveId" clId="{831A0EC0-D716-4D9D-B9B7-2585FF4D3C76}" dt="2020-10-25T21:45:12.800" v="2" actId="478"/>
          <ac:picMkLst>
            <pc:docMk/>
            <pc:sldMk cId="3556521982" sldId="256"/>
            <ac:picMk id="1030" creationId="{10BAB0E9-3E2A-4067-9F29-4C745A4BBB9B}"/>
          </ac:picMkLst>
        </pc:picChg>
      </pc:sldChg>
      <pc:sldChg chg="addSp delSp modSp mod">
        <pc:chgData name="Pedro Botter Bondezan" userId="9a65a1c4a761de2f" providerId="LiveId" clId="{831A0EC0-D716-4D9D-B9B7-2585FF4D3C76}" dt="2020-10-25T21:47:12.138" v="21" actId="14100"/>
        <pc:sldMkLst>
          <pc:docMk/>
          <pc:sldMk cId="4021397848" sldId="257"/>
        </pc:sldMkLst>
        <pc:picChg chg="add mod">
          <ac:chgData name="Pedro Botter Bondezan" userId="9a65a1c4a761de2f" providerId="LiveId" clId="{831A0EC0-D716-4D9D-B9B7-2585FF4D3C76}" dt="2020-10-25T21:47:12.138" v="21" actId="14100"/>
          <ac:picMkLst>
            <pc:docMk/>
            <pc:sldMk cId="4021397848" sldId="257"/>
            <ac:picMk id="5" creationId="{EBDD2F85-FD1A-4FEE-B5C0-FD97B51DE739}"/>
          </ac:picMkLst>
        </pc:picChg>
        <pc:picChg chg="del">
          <ac:chgData name="Pedro Botter Bondezan" userId="9a65a1c4a761de2f" providerId="LiveId" clId="{831A0EC0-D716-4D9D-B9B7-2585FF4D3C76}" dt="2020-10-25T21:46:38.999" v="12" actId="478"/>
          <ac:picMkLst>
            <pc:docMk/>
            <pc:sldMk cId="4021397848" sldId="257"/>
            <ac:picMk id="8" creationId="{924EA225-AE63-4348-9089-CB13E367695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463DE-16EA-4F60-ABD7-69F63F398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9A97CF-12E8-4643-AFC2-3835D05EA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A31DD5-4C44-44C5-92A0-FAAEE4F2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3C8D13-4430-4F18-9ACB-DD96D132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940014-5FB4-4767-AE67-79D1386C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72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5A987-CEA3-4E98-A221-BC1594CA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0ED7BE-3DAF-4FF1-9361-085810F80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A137A0-461F-45D3-9DA5-737A334E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0C275A-778A-4907-B956-9813EC2C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1E66DD-98A7-4F0A-BA8D-253218EE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00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6F4543-2D7C-4D4F-93E4-0FF7A6838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F28BC1F-0B14-4AEB-AE8F-6D62AC2E0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88004C-D9C2-4CE6-97EC-FB5DC857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FAF59D-C0A7-4ED4-AC20-3998D0DB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BDD3D5-61A6-446F-8293-CFF05330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76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2C033-AFCE-4CD9-A41B-071EFA63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14368A-9C20-4877-9BAF-5FBAD4A98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D66649-2E12-46AA-B69D-B79C5827C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516BC9-ADF4-4B35-BC9B-1F5E632C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F14E8-965D-4E7F-BFB8-383EE799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56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B1C57-D844-4A00-AE74-2A0D2172E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9C3030-746A-4256-8005-7C4CA8235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326228-F505-4A43-9ED9-32DFBCB5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C18688-E74D-428A-9082-C3A43E41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AC4EE3-A6A8-428E-900D-2599B3E4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62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6CA6F-4BC0-4DC1-B0CF-526B94EA6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144159-F11E-452B-B986-1F86EAA75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6B7C36-A57C-4EC0-8033-5E684C847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490A1C-463D-4F1B-B24B-4C36AA7A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613B61-6E52-4B1C-A14E-CED1F80A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02D602-A1A0-44D8-8E3E-475FCFAF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95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5E06F-1C71-4031-A818-E45A7AEC6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EEA248-8AC5-4884-8D4E-95F4F2B70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C929D8-89AF-450B-B22E-98C60D6EE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C605AC-C48B-48AB-9C09-783D84F38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D2F25E5-59E5-45D4-B872-0573B037B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5A0B88D-8701-4871-81F0-8A6D83A4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9368CBB-7BB8-4378-9039-5A8A97D3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B6304D-4043-4B01-9C78-F206F62C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61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6862C-4450-40E6-B940-716B659F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964E32-939A-4B96-AE45-211C4A7D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A15A6B-93A3-4DB9-8318-E5C611DC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715050-9C76-45A5-9356-C4B671AA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54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CFC7CDE-81F3-4382-A51C-8814761A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970681D-7435-48A1-B99A-F2AD54714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4800F4-6F0E-4176-AE43-A36499C3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54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45CED-6BE0-4F8E-8390-91301121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D55D13-57EC-491C-A6A5-4BA54CE54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A4C53B-B517-49A0-848A-3898D1C23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5BE24-8BF5-4260-BB15-B7519CAB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EC299D-7BD1-4D53-B8F6-E787BA32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286033-42D9-402C-884A-608FCDDE3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45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8BF02-403C-4098-9FFD-6D92F9DAE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C24C98E-F273-46DF-8ED5-134B30012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563CB2-A9C6-4A84-96B0-BF9E2887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A78ABC-1B40-4EA8-AE2E-EC379CB88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6242DF-1453-4C34-8C4F-541D5E5E5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9FB2AE-7335-4E4F-BC3F-C85BEE88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24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71CC3DF-A902-475A-9867-FF7FFE791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428E95-0C43-4933-81D1-313E39185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F79262-8E22-4F40-8A11-A3598E3B3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2C4FE-93D5-42CA-9E20-DAAA96C9B4D8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9EA465-FEA9-43BB-B163-9A3489024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441649-7FC2-4F95-BB28-16C47C52D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09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9C7DC40-0DAA-4EAF-8E34-DF655A118396}"/>
              </a:ext>
            </a:extLst>
          </p:cNvPr>
          <p:cNvSpPr txBox="1"/>
          <p:nvPr/>
        </p:nvSpPr>
        <p:spPr>
          <a:xfrm>
            <a:off x="2796208" y="229622"/>
            <a:ext cx="659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DFD Essencial da Capacidade de Fornecer Orçamento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468DEA2-B2E1-47ED-9C23-A24E13048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032" y="755374"/>
            <a:ext cx="8349936" cy="571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2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5CDC1D7-8344-4B7A-8007-39763D51FB9C}"/>
              </a:ext>
            </a:extLst>
          </p:cNvPr>
          <p:cNvSpPr txBox="1"/>
          <p:nvPr/>
        </p:nvSpPr>
        <p:spPr>
          <a:xfrm>
            <a:off x="2657060" y="47749"/>
            <a:ext cx="687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DFD Essencial da Capacidade de Tratar Venda do Produto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F88536E0-434A-4604-818E-0D5E960C02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000774" cy="200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BDD2F85-FD1A-4FEE-B5C0-FD97B51DE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1" y="417261"/>
            <a:ext cx="11839829" cy="624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9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FFDD751-F605-4556-A363-5298971842F2}"/>
              </a:ext>
            </a:extLst>
          </p:cNvPr>
          <p:cNvSpPr txBox="1"/>
          <p:nvPr/>
        </p:nvSpPr>
        <p:spPr>
          <a:xfrm>
            <a:off x="2835450" y="105570"/>
            <a:ext cx="69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DFD Essencial da Capacidade de Tratar de Configurar Produto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B83AA70-2722-49E2-99BE-8D99E8DB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801" y="474902"/>
            <a:ext cx="6348307" cy="631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51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9AF5B36-DBBB-4679-96B0-216BE2603380}"/>
              </a:ext>
            </a:extLst>
          </p:cNvPr>
          <p:cNvSpPr txBox="1"/>
          <p:nvPr/>
        </p:nvSpPr>
        <p:spPr>
          <a:xfrm>
            <a:off x="2640495" y="118822"/>
            <a:ext cx="69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DFD Essencial da Capacidade de Tratar o Cancelamento do Contrato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AC59604-57B4-4439-83A9-07907EA4E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61" y="572605"/>
            <a:ext cx="11127477" cy="628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48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0C8174-06C0-47C9-9DB7-BD57EE6BD61C}"/>
              </a:ext>
            </a:extLst>
          </p:cNvPr>
          <p:cNvSpPr txBox="1"/>
          <p:nvPr/>
        </p:nvSpPr>
        <p:spPr>
          <a:xfrm>
            <a:off x="2640495" y="132075"/>
            <a:ext cx="69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DFD Essencial da Capacidade de Tratar a Manutenção do Produto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93A76EBF-E631-4C44-B647-B0CCD67AF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91" y="445085"/>
            <a:ext cx="10164417" cy="620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197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Caique Alba buttignon</dc:creator>
  <cp:lastModifiedBy>Pedro Botter Bondezan</cp:lastModifiedBy>
  <cp:revision>9</cp:revision>
  <dcterms:created xsi:type="dcterms:W3CDTF">2020-09-24T01:59:23Z</dcterms:created>
  <dcterms:modified xsi:type="dcterms:W3CDTF">2020-10-25T21:47:17Z</dcterms:modified>
</cp:coreProperties>
</file>