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rcRect r="-167"/>
          <a:stretch>
            <a:fillRect/>
          </a:stretch>
        </p:blipFill>
        <p:spPr>
          <a:xfrm>
            <a:off x="6350" y="8255"/>
            <a:ext cx="12207875" cy="6856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rcRect l="353" t="1631" r="318" b="1480"/>
          <a:stretch>
            <a:fillRect/>
          </a:stretch>
        </p:blipFill>
        <p:spPr>
          <a:xfrm>
            <a:off x="-11430" y="-15240"/>
            <a:ext cx="12245340" cy="6871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rcRect l="720" t="1517" r="1054" b="1671"/>
          <a:stretch>
            <a:fillRect/>
          </a:stretch>
        </p:blipFill>
        <p:spPr>
          <a:xfrm>
            <a:off x="1905" y="-5080"/>
            <a:ext cx="12188825" cy="6910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artur</cp:lastModifiedBy>
  <cp:revision>1</cp:revision>
  <dcterms:created xsi:type="dcterms:W3CDTF">2020-09-25T01:18:45Z</dcterms:created>
  <dcterms:modified xsi:type="dcterms:W3CDTF">2020-09-25T01:18:45Z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1046-11.2.0.9445</vt:lpwstr>
  </property>
</Properties>
</file>