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63DE-16EA-4F60-ABD7-69F63F398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9A97CF-12E8-4643-AFC2-3835D05E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31DD5-4C44-44C5-92A0-FAAEE4F2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C8D13-4430-4F18-9ACB-DD96D132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40014-5FB4-4767-AE67-79D1386C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A987-CEA3-4E98-A221-BC1594CA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ED7BE-3DAF-4FF1-9361-085810F8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137A0-461F-45D3-9DA5-737A334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C275A-778A-4907-B956-9813EC2C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E66DD-98A7-4F0A-BA8D-253218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0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6F4543-2D7C-4D4F-93E4-0FF7A6838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28BC1F-0B14-4AEB-AE8F-6D62AC2E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8004C-D9C2-4CE6-97EC-FB5DC857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AF59D-C0A7-4ED4-AC20-3998D0DB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DD3D5-61A6-446F-8293-CFF05330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6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2C033-AFCE-4CD9-A41B-071EFA63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4368A-9C20-4877-9BAF-5FBAD4A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6649-2E12-46AA-B69D-B79C5827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16BC9-ADF4-4B35-BC9B-1F5E632C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14E8-965D-4E7F-BFB8-383EE799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B1C57-D844-4A00-AE74-2A0D2172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C3030-746A-4256-8005-7C4CA823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26228-F505-4A43-9ED9-32DFBCB5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18688-E74D-428A-9082-C3A43E41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C4EE3-A6A8-428E-900D-2599B3E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CA6F-4BC0-4DC1-B0CF-526B94EA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44159-F11E-452B-B986-1F86EAA7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6B7C36-A57C-4EC0-8033-5E684C84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490A1C-463D-4F1B-B24B-4C36AA7A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13B61-6E52-4B1C-A14E-CED1F80A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2D602-A1A0-44D8-8E3E-475FCFA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9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5E06F-1C71-4031-A818-E45A7AEC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EA248-8AC5-4884-8D4E-95F4F2B7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C929D8-89AF-450B-B22E-98C60D6E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605AC-C48B-48AB-9C09-783D84F3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F25E5-59E5-45D4-B872-0573B037B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A0B88D-8701-4871-81F0-8A6D83A4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368CBB-7BB8-4378-9039-5A8A97D3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6304D-4043-4B01-9C78-F206F62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862C-4450-40E6-B940-716B659F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964E32-939A-4B96-AE45-211C4A7D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A15A6B-93A3-4DB9-8318-E5C611DC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15050-9C76-45A5-9356-C4B671AA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5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FC7CDE-81F3-4382-A51C-8814761A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70681D-7435-48A1-B99A-F2AD5471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800F4-6F0E-4176-AE43-A36499C3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45CED-6BE0-4F8E-8390-9130112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55D13-57EC-491C-A6A5-4BA54CE5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4C53B-B517-49A0-848A-3898D1C2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5BE24-8BF5-4260-BB15-B7519CA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C299D-7BD1-4D53-B8F6-E787BA32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86033-42D9-402C-884A-608FCDDE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8BF02-403C-4098-9FFD-6D92F9DA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24C98E-F273-46DF-8ED5-134B30012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63CB2-A9C6-4A84-96B0-BF9E2887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A78ABC-1B40-4EA8-AE2E-EC379CB8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242DF-1453-4C34-8C4F-541D5E5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FB2AE-7335-4E4F-BC3F-C85BEE88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1CC3DF-A902-475A-9867-FF7FFE79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28E95-0C43-4933-81D1-313E3918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79262-8E22-4F40-8A11-A3598E3B3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EA465-FEA9-43BB-B163-9A34890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41649-7FC2-4F95-BB28-16C47C52D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0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C7DC40-0DAA-4EAF-8E34-DF655A118396}"/>
              </a:ext>
            </a:extLst>
          </p:cNvPr>
          <p:cNvSpPr txBox="1"/>
          <p:nvPr/>
        </p:nvSpPr>
        <p:spPr>
          <a:xfrm>
            <a:off x="2796208" y="229622"/>
            <a:ext cx="659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Fornecer Orçamento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BAB0E9-3E2A-4067-9F29-4C745A4B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0" y="598954"/>
            <a:ext cx="8030817" cy="625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5CDC1D7-8344-4B7A-8007-39763D51FB9C}"/>
              </a:ext>
            </a:extLst>
          </p:cNvPr>
          <p:cNvSpPr txBox="1"/>
          <p:nvPr/>
        </p:nvSpPr>
        <p:spPr>
          <a:xfrm>
            <a:off x="2657060" y="47749"/>
            <a:ext cx="6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Venda do Produto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88536E0-434A-4604-818E-0D5E960C0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00774" cy="20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24EA225-AE63-4348-9089-CB13E367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8" y="1283516"/>
            <a:ext cx="11752164" cy="48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FDD751-F605-4556-A363-5298971842F2}"/>
              </a:ext>
            </a:extLst>
          </p:cNvPr>
          <p:cNvSpPr txBox="1"/>
          <p:nvPr/>
        </p:nvSpPr>
        <p:spPr>
          <a:xfrm>
            <a:off x="2835450" y="105570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de Configurar Produto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83AA70-2722-49E2-99BE-8D99E8DB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01" y="474902"/>
            <a:ext cx="6348307" cy="63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9AF5B36-DBBB-4679-96B0-216BE2603380}"/>
              </a:ext>
            </a:extLst>
          </p:cNvPr>
          <p:cNvSpPr txBox="1"/>
          <p:nvPr/>
        </p:nvSpPr>
        <p:spPr>
          <a:xfrm>
            <a:off x="2640495" y="118822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o Cancelamento do Contrato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C59604-57B4-4439-83A9-07907EA4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1" y="572605"/>
            <a:ext cx="11127477" cy="62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8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0C8174-06C0-47C9-9DB7-BD57EE6BD61C}"/>
              </a:ext>
            </a:extLst>
          </p:cNvPr>
          <p:cNvSpPr txBox="1"/>
          <p:nvPr/>
        </p:nvSpPr>
        <p:spPr>
          <a:xfrm>
            <a:off x="2640495" y="132075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a Manutenção do Produto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3A76EBF-E631-4C44-B647-B0CCD67A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" y="445085"/>
            <a:ext cx="10164417" cy="62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9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Caique Alba buttignon</dc:creator>
  <cp:lastModifiedBy>Guilherme Freire</cp:lastModifiedBy>
  <cp:revision>9</cp:revision>
  <dcterms:created xsi:type="dcterms:W3CDTF">2020-09-24T01:59:23Z</dcterms:created>
  <dcterms:modified xsi:type="dcterms:W3CDTF">2020-09-28T00:05:46Z</dcterms:modified>
</cp:coreProperties>
</file>