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6" r:id="rId5"/>
    <p:sldId id="265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3" d="100"/>
          <a:sy n="93" d="100"/>
        </p:scale>
        <p:origin x="-1278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Clausula de bloqueio padrão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123401" y="6113816"/>
            <a:ext cx="1672082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</a:t>
            </a:r>
            <a:r>
              <a:rPr lang="pt-BR" sz="1050" dirty="0" err="1" smtClean="0">
                <a:solidFill>
                  <a:schemeClr val="tx1"/>
                </a:solidFill>
              </a:rPr>
              <a:t>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123401" y="5808144"/>
            <a:ext cx="1672082" cy="261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123401" y="6410815"/>
            <a:ext cx="3384376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1851593" y="5831447"/>
            <a:ext cx="1613503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</a:t>
            </a:r>
            <a:r>
              <a:rPr lang="pt-BR" sz="1050" dirty="0" err="1" smtClean="0">
                <a:solidFill>
                  <a:schemeClr val="tx1"/>
                </a:solidFill>
              </a:rPr>
              <a:t>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0" name="Fluxograma: Extrair 59"/>
          <p:cNvSpPr/>
          <p:nvPr/>
        </p:nvSpPr>
        <p:spPr>
          <a:xfrm rot="10800000">
            <a:off x="1534610" y="5874605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179512" y="4149080"/>
            <a:ext cx="167208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035823" y="4149080"/>
            <a:ext cx="484043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1321366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71271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369590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7740352" y="936962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84013"/>
              </p:ext>
            </p:extLst>
          </p:nvPr>
        </p:nvGraphicFramePr>
        <p:xfrm>
          <a:off x="143509" y="1340768"/>
          <a:ext cx="879673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45"/>
                <a:gridCol w="2480694"/>
                <a:gridCol w="936104"/>
                <a:gridCol w="1728192"/>
                <a:gridCol w="1440160"/>
                <a:gridCol w="1631943"/>
              </a:tblGrid>
              <a:tr h="124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CLB_id</a:t>
                      </a: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CLB_STATUS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CLB_NATUREZA_BLOQUEIO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CLB_VALIDADE_INICIO</a:t>
                      </a: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CLB_VALIDADE_TERMINO</a:t>
                      </a: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Retângulo de cantos arredondados 51"/>
          <p:cNvSpPr/>
          <p:nvPr/>
        </p:nvSpPr>
        <p:spPr>
          <a:xfrm>
            <a:off x="7488575" y="5570763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Ir para </a:t>
            </a:r>
          </a:p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Tipo </a:t>
            </a:r>
            <a:r>
              <a:rPr lang="pt-BR" sz="1050" b="1" dirty="0">
                <a:solidFill>
                  <a:schemeClr val="bg1"/>
                </a:solidFill>
              </a:rPr>
              <a:t>p</a:t>
            </a:r>
            <a:r>
              <a:rPr lang="pt-BR" sz="1050" b="1" dirty="0" smtClean="0">
                <a:solidFill>
                  <a:schemeClr val="bg1"/>
                </a:solidFill>
              </a:rPr>
              <a:t>edido do bloqueio</a:t>
            </a:r>
            <a:endParaRPr lang="pt-BR" sz="1050" b="1" dirty="0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8655505" y="1587614"/>
            <a:ext cx="267797" cy="2520280"/>
            <a:chOff x="8655505" y="2129843"/>
            <a:chExt cx="267797" cy="1923244"/>
          </a:xfrm>
        </p:grpSpPr>
        <p:grpSp>
          <p:nvGrpSpPr>
            <p:cNvPr id="37" name="Grupo 36"/>
            <p:cNvGrpSpPr/>
            <p:nvPr/>
          </p:nvGrpSpPr>
          <p:grpSpPr>
            <a:xfrm>
              <a:off x="8655505" y="2129843"/>
              <a:ext cx="267797" cy="1923244"/>
              <a:chOff x="3015943" y="1110114"/>
              <a:chExt cx="267797" cy="5487238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3015943" y="1110114"/>
                <a:ext cx="267797" cy="54872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Botão de ação: Fim 38">
                <a:hlinkClick r:id="" action="ppaction://hlinkshowjump?jump=lastslide" highlightClick="1"/>
              </p:cNvPr>
              <p:cNvSpPr/>
              <p:nvPr/>
            </p:nvSpPr>
            <p:spPr>
              <a:xfrm rot="16200000">
                <a:off x="2671020" y="1535175"/>
                <a:ext cx="963295" cy="199159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Botão de ação: Fim 39">
                <a:hlinkClick r:id="" action="ppaction://hlinkshowjump?jump=lastslide" highlightClick="1"/>
              </p:cNvPr>
              <p:cNvSpPr/>
              <p:nvPr/>
            </p:nvSpPr>
            <p:spPr>
              <a:xfrm rot="5400000">
                <a:off x="2739552" y="5981163"/>
                <a:ext cx="857721" cy="230654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Fluxograma: Processo predefinido 2"/>
            <p:cNvSpPr/>
            <p:nvPr/>
          </p:nvSpPr>
          <p:spPr>
            <a:xfrm rot="5400000">
              <a:off x="8585450" y="3013205"/>
              <a:ext cx="394494" cy="178470"/>
            </a:xfrm>
            <a:prstGeom prst="flowChartPredefinedProcess">
              <a:avLst/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tângulo de cantos arredondados 32"/>
          <p:cNvSpPr/>
          <p:nvPr/>
        </p:nvSpPr>
        <p:spPr>
          <a:xfrm>
            <a:off x="2035823" y="4483646"/>
            <a:ext cx="4840433" cy="961578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CLB_DESCRICAO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6953004" y="4179812"/>
            <a:ext cx="1913010" cy="261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CLB_dir_responsavel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8" name="Fluxograma: Extrair 47"/>
          <p:cNvSpPr/>
          <p:nvPr/>
        </p:nvSpPr>
        <p:spPr>
          <a:xfrm rot="10800000">
            <a:off x="8646783" y="4245273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182831" y="4797152"/>
            <a:ext cx="166876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</a:rPr>
              <a:t> </a:t>
            </a:r>
            <a:r>
              <a:rPr lang="pt-BR" sz="900" dirty="0" err="1" smtClean="0">
                <a:solidFill>
                  <a:schemeClr val="tx1"/>
                </a:solidFill>
              </a:rPr>
              <a:t>C</a:t>
            </a:r>
            <a:r>
              <a:rPr lang="pt-BR" sz="900" dirty="0" err="1" smtClean="0">
                <a:solidFill>
                  <a:schemeClr val="tx1"/>
                </a:solidFill>
              </a:rPr>
              <a:t>LB_NIVEL_BLOQUEIO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3" name="Retângulo de cantos arredondados 52"/>
          <p:cNvSpPr/>
          <p:nvPr/>
        </p:nvSpPr>
        <p:spPr>
          <a:xfrm>
            <a:off x="179512" y="5157192"/>
            <a:ext cx="166876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</a:rPr>
              <a:t> </a:t>
            </a:r>
            <a:r>
              <a:rPr lang="pt-BR" sz="900" dirty="0" err="1" smtClean="0">
                <a:solidFill>
                  <a:schemeClr val="tx1"/>
                </a:solidFill>
              </a:rPr>
              <a:t>CLB_OBJETO_TESTADO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5" name="Fluxograma: Extrair 54"/>
          <p:cNvSpPr/>
          <p:nvPr/>
        </p:nvSpPr>
        <p:spPr>
          <a:xfrm rot="10800000">
            <a:off x="1619672" y="4869160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luxograma: Extrair 60"/>
          <p:cNvSpPr/>
          <p:nvPr/>
        </p:nvSpPr>
        <p:spPr>
          <a:xfrm rot="10800000">
            <a:off x="1619672" y="5242292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6948264" y="4476382"/>
            <a:ext cx="1943544" cy="2735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CLB_VALIDADE_INICIO</a:t>
            </a:r>
            <a:endParaRPr lang="pt-BR" sz="105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Marcio\AppData\Local\Microsoft\Windows\Temporary Internet Files\Content.IE5\X96U32FS\calendario_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808" y="4502815"/>
            <a:ext cx="232454" cy="2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tângulo de cantos arredondados 64"/>
          <p:cNvSpPr/>
          <p:nvPr/>
        </p:nvSpPr>
        <p:spPr>
          <a:xfrm>
            <a:off x="6958538" y="4791012"/>
            <a:ext cx="1943544" cy="2735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CLB_VALIDADE_TERMINO</a:t>
            </a:r>
            <a:endParaRPr lang="pt-BR" sz="1050" dirty="0">
              <a:solidFill>
                <a:schemeClr val="tx1"/>
              </a:solidFill>
            </a:endParaRPr>
          </a:p>
        </p:txBody>
      </p:sp>
      <p:pic>
        <p:nvPicPr>
          <p:cNvPr id="66" name="Picture 3" descr="C:\Users\Marcio\AppData\Local\Microsoft\Windows\Temporary Internet Files\Content.IE5\X96U32FS\calendario_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82" y="4796897"/>
            <a:ext cx="232454" cy="2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tângulo de cantos arredondados 66"/>
          <p:cNvSpPr/>
          <p:nvPr/>
        </p:nvSpPr>
        <p:spPr>
          <a:xfrm>
            <a:off x="189786" y="4468024"/>
            <a:ext cx="166876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</a:rPr>
              <a:t> </a:t>
            </a:r>
            <a:r>
              <a:rPr lang="pt-BR" sz="900" dirty="0" err="1" smtClean="0">
                <a:solidFill>
                  <a:schemeClr val="tx1"/>
                </a:solidFill>
              </a:rPr>
              <a:t>C</a:t>
            </a:r>
            <a:r>
              <a:rPr lang="pt-BR" sz="900" dirty="0" err="1" smtClean="0">
                <a:solidFill>
                  <a:schemeClr val="tx1"/>
                </a:solidFill>
              </a:rPr>
              <a:t>LB_NATUREZA_BLOQUEIO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68" name="Fluxograma: Extrair 67"/>
          <p:cNvSpPr/>
          <p:nvPr/>
        </p:nvSpPr>
        <p:spPr>
          <a:xfrm rot="10800000">
            <a:off x="1626627" y="4540032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7489246" y="6149494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Ir para</a:t>
            </a:r>
          </a:p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Canal </a:t>
            </a:r>
            <a:r>
              <a:rPr lang="pt-BR" sz="1050" b="1" dirty="0">
                <a:solidFill>
                  <a:schemeClr val="bg1"/>
                </a:solidFill>
              </a:rPr>
              <a:t>do bloqueio</a:t>
            </a:r>
            <a:endParaRPr lang="pt-BR" sz="1050" b="1" dirty="0">
              <a:solidFill>
                <a:schemeClr val="bg1"/>
              </a:solidFill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6049086" y="5581335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Ir para</a:t>
            </a:r>
          </a:p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Condição </a:t>
            </a:r>
            <a:r>
              <a:rPr lang="pt-BR" sz="1050" b="1" dirty="0">
                <a:solidFill>
                  <a:schemeClr val="bg1"/>
                </a:solidFill>
              </a:rPr>
              <a:t>de bloqueio</a:t>
            </a:r>
            <a:endParaRPr lang="pt-BR" sz="1050" b="1" dirty="0">
              <a:solidFill>
                <a:schemeClr val="bg1"/>
              </a:solidFill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6049086" y="6157399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Ir para Passo de tratamento do bloqueio  </a:t>
            </a:r>
            <a:endParaRPr lang="pt-BR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Condição de bloqueio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321366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71271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369590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7740352" y="936962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23392"/>
              </p:ext>
            </p:extLst>
          </p:nvPr>
        </p:nvGraphicFramePr>
        <p:xfrm>
          <a:off x="127612" y="1620895"/>
          <a:ext cx="8796740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19"/>
                <a:gridCol w="1365903"/>
                <a:gridCol w="2341548"/>
                <a:gridCol w="2048854"/>
                <a:gridCol w="1723316"/>
              </a:tblGrid>
              <a:tr h="124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CLBCD_id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CLBCD_STATUS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CLBCD_variavel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CLBCD_comparador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CLBCD_parametro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8639608" y="1888379"/>
            <a:ext cx="267797" cy="1992239"/>
            <a:chOff x="8655505" y="2129843"/>
            <a:chExt cx="267797" cy="1923244"/>
          </a:xfrm>
        </p:grpSpPr>
        <p:grpSp>
          <p:nvGrpSpPr>
            <p:cNvPr id="37" name="Grupo 36"/>
            <p:cNvGrpSpPr/>
            <p:nvPr/>
          </p:nvGrpSpPr>
          <p:grpSpPr>
            <a:xfrm>
              <a:off x="8655505" y="2129843"/>
              <a:ext cx="267797" cy="1923244"/>
              <a:chOff x="3015943" y="1110114"/>
              <a:chExt cx="267797" cy="5487238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3015943" y="1110114"/>
                <a:ext cx="267797" cy="54872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Botão de ação: Fim 38">
                <a:hlinkClick r:id="" action="ppaction://hlinkshowjump?jump=lastslide" highlightClick="1"/>
              </p:cNvPr>
              <p:cNvSpPr/>
              <p:nvPr/>
            </p:nvSpPr>
            <p:spPr>
              <a:xfrm rot="16200000">
                <a:off x="2671020" y="1535175"/>
                <a:ext cx="963295" cy="199159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Botão de ação: Fim 39">
                <a:hlinkClick r:id="" action="ppaction://hlinkshowjump?jump=lastslide" highlightClick="1"/>
              </p:cNvPr>
              <p:cNvSpPr/>
              <p:nvPr/>
            </p:nvSpPr>
            <p:spPr>
              <a:xfrm rot="5400000">
                <a:off x="2739552" y="5981163"/>
                <a:ext cx="857721" cy="230654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Fluxograma: Processo predefinido 2"/>
            <p:cNvSpPr/>
            <p:nvPr/>
          </p:nvSpPr>
          <p:spPr>
            <a:xfrm rot="5400000">
              <a:off x="8585450" y="3013205"/>
              <a:ext cx="394494" cy="178470"/>
            </a:xfrm>
            <a:prstGeom prst="flowChartPredefinedProcess">
              <a:avLst/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Retângulo de cantos arredondados 69"/>
          <p:cNvSpPr/>
          <p:nvPr/>
        </p:nvSpPr>
        <p:spPr>
          <a:xfrm>
            <a:off x="7482951" y="3997159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Retornar para</a:t>
            </a:r>
          </a:p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Clausula bloqueio padrão</a:t>
            </a:r>
            <a:endParaRPr lang="pt-BR" sz="1050" b="1" dirty="0">
              <a:solidFill>
                <a:schemeClr val="bg1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63615" y="1268760"/>
            <a:ext cx="167208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2019926" y="1268760"/>
            <a:ext cx="484043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23401" y="4238728"/>
            <a:ext cx="1672082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</a:t>
            </a:r>
            <a:r>
              <a:rPr lang="pt-BR" sz="1050" dirty="0" err="1" smtClean="0">
                <a:solidFill>
                  <a:schemeClr val="tx1"/>
                </a:solidFill>
              </a:rPr>
              <a:t>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23401" y="3933056"/>
            <a:ext cx="1672082" cy="261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123401" y="4535727"/>
            <a:ext cx="3384376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1851593" y="3956359"/>
            <a:ext cx="1613503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</a:t>
            </a:r>
            <a:r>
              <a:rPr lang="pt-BR" sz="1050" dirty="0" err="1" smtClean="0">
                <a:solidFill>
                  <a:schemeClr val="tx1"/>
                </a:solidFill>
              </a:rPr>
              <a:t>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4" name="Fluxograma: Extrair 53"/>
          <p:cNvSpPr/>
          <p:nvPr/>
        </p:nvSpPr>
        <p:spPr>
          <a:xfrm rot="10800000">
            <a:off x="1534610" y="3999517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1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Tipo de pedido </a:t>
            </a:r>
            <a:r>
              <a:rPr lang="pt-BR" sz="1100" b="1" dirty="0"/>
              <a:t>de </a:t>
            </a:r>
            <a:r>
              <a:rPr lang="pt-BR" sz="1100" b="1" dirty="0" smtClean="0"/>
              <a:t>bloqueio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321366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71271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369590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7740352" y="936962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7996"/>
              </p:ext>
            </p:extLst>
          </p:nvPr>
        </p:nvGraphicFramePr>
        <p:xfrm>
          <a:off x="143509" y="1682390"/>
          <a:ext cx="8796738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3"/>
                <a:gridCol w="1008112"/>
                <a:gridCol w="2520280"/>
                <a:gridCol w="1152128"/>
                <a:gridCol w="1584176"/>
                <a:gridCol w="1775959"/>
              </a:tblGrid>
              <a:tr h="124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CLBTP_id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PDT_id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PDT_nome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CLBTP_status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CLBTP_status_data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CLBTP_data_criação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8655505" y="1916832"/>
            <a:ext cx="267797" cy="1992239"/>
            <a:chOff x="8655505" y="2129843"/>
            <a:chExt cx="267797" cy="1923244"/>
          </a:xfrm>
        </p:grpSpPr>
        <p:grpSp>
          <p:nvGrpSpPr>
            <p:cNvPr id="37" name="Grupo 36"/>
            <p:cNvGrpSpPr/>
            <p:nvPr/>
          </p:nvGrpSpPr>
          <p:grpSpPr>
            <a:xfrm>
              <a:off x="8655505" y="2129843"/>
              <a:ext cx="267797" cy="1923244"/>
              <a:chOff x="3015943" y="1110114"/>
              <a:chExt cx="267797" cy="5487238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3015943" y="1110114"/>
                <a:ext cx="267797" cy="54872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Botão de ação: Fim 38">
                <a:hlinkClick r:id="" action="ppaction://hlinkshowjump?jump=lastslide" highlightClick="1"/>
              </p:cNvPr>
              <p:cNvSpPr/>
              <p:nvPr/>
            </p:nvSpPr>
            <p:spPr>
              <a:xfrm rot="16200000">
                <a:off x="2671020" y="1535175"/>
                <a:ext cx="963295" cy="199159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Botão de ação: Fim 39">
                <a:hlinkClick r:id="" action="ppaction://hlinkshowjump?jump=lastslide" highlightClick="1"/>
              </p:cNvPr>
              <p:cNvSpPr/>
              <p:nvPr/>
            </p:nvSpPr>
            <p:spPr>
              <a:xfrm rot="5400000">
                <a:off x="2739552" y="5981163"/>
                <a:ext cx="857721" cy="230654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Fluxograma: Processo predefinido 2"/>
            <p:cNvSpPr/>
            <p:nvPr/>
          </p:nvSpPr>
          <p:spPr>
            <a:xfrm rot="5400000">
              <a:off x="8585450" y="3013205"/>
              <a:ext cx="394494" cy="178470"/>
            </a:xfrm>
            <a:prstGeom prst="flowChartPredefinedProcess">
              <a:avLst/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Retângulo de cantos arredondados 40"/>
          <p:cNvSpPr/>
          <p:nvPr/>
        </p:nvSpPr>
        <p:spPr>
          <a:xfrm>
            <a:off x="148690" y="1309856"/>
            <a:ext cx="167208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2005001" y="1309856"/>
            <a:ext cx="484043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498848" y="4077072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Retornar para</a:t>
            </a:r>
          </a:p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Clausula bloqueio padrão</a:t>
            </a:r>
            <a:endParaRPr lang="pt-BR" sz="1050" b="1" dirty="0">
              <a:solidFill>
                <a:schemeClr val="bg1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2051720" y="1957070"/>
            <a:ext cx="2304256" cy="149179"/>
            <a:chOff x="251520" y="5690508"/>
            <a:chExt cx="1613503" cy="288032"/>
          </a:xfrm>
        </p:grpSpPr>
        <p:sp>
          <p:nvSpPr>
            <p:cNvPr id="50" name="Retângulo de cantos arredondados 4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Fluxograma: Extrair 5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051720" y="2210065"/>
            <a:ext cx="2304256" cy="149179"/>
            <a:chOff x="251520" y="5690508"/>
            <a:chExt cx="1613503" cy="288032"/>
          </a:xfrm>
        </p:grpSpPr>
        <p:sp>
          <p:nvSpPr>
            <p:cNvPr id="62" name="Retângulo de cantos arredondados 61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3" name="Fluxograma: Extrair 6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2051720" y="2456728"/>
            <a:ext cx="2304256" cy="149179"/>
            <a:chOff x="251520" y="5690508"/>
            <a:chExt cx="1613503" cy="288032"/>
          </a:xfrm>
        </p:grpSpPr>
        <p:sp>
          <p:nvSpPr>
            <p:cNvPr id="73" name="Retângulo de cantos arredondados 7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Fluxograma: Extrair 7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2051720" y="2719997"/>
            <a:ext cx="2304256" cy="149179"/>
            <a:chOff x="251520" y="5690508"/>
            <a:chExt cx="1613503" cy="288032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7" name="Fluxograma: Extrair 7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2051720" y="2988573"/>
            <a:ext cx="2304256" cy="149179"/>
            <a:chOff x="251520" y="5690508"/>
            <a:chExt cx="1613503" cy="288032"/>
          </a:xfrm>
        </p:grpSpPr>
        <p:sp>
          <p:nvSpPr>
            <p:cNvPr id="79" name="Retângulo de cantos arredondados 7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Fluxograma: Extrair 7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051720" y="3257149"/>
            <a:ext cx="2304256" cy="149179"/>
            <a:chOff x="251520" y="5690508"/>
            <a:chExt cx="1613503" cy="28803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Fluxograma: Extrair 8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2051720" y="3512085"/>
            <a:ext cx="2304256" cy="149179"/>
            <a:chOff x="251520" y="5690508"/>
            <a:chExt cx="1613503" cy="2880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6" name="Fluxograma: Extrair 8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4449532" y="1958731"/>
            <a:ext cx="1047389" cy="174125"/>
            <a:chOff x="251520" y="5690508"/>
            <a:chExt cx="1613503" cy="2880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Fluxograma: Extrair 8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49532" y="2179243"/>
            <a:ext cx="1047389" cy="174125"/>
            <a:chOff x="251520" y="5690508"/>
            <a:chExt cx="1613503" cy="2880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2" name="Fluxograma: Extrair 9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4449532" y="2456728"/>
            <a:ext cx="1047389" cy="174125"/>
            <a:chOff x="251520" y="5690508"/>
            <a:chExt cx="1613503" cy="288032"/>
          </a:xfrm>
        </p:grpSpPr>
        <p:sp>
          <p:nvSpPr>
            <p:cNvPr id="94" name="Retângulo de cantos arredondados 9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5" name="Fluxograma: Extrair 9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4449532" y="2699449"/>
            <a:ext cx="1047389" cy="174125"/>
            <a:chOff x="251520" y="5690508"/>
            <a:chExt cx="1613503" cy="288032"/>
          </a:xfrm>
        </p:grpSpPr>
        <p:sp>
          <p:nvSpPr>
            <p:cNvPr id="97" name="Retângulo de cantos arredondados 9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8" name="Fluxograma: Extrair 97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4449532" y="2957751"/>
            <a:ext cx="1047389" cy="174125"/>
            <a:chOff x="251520" y="5690508"/>
            <a:chExt cx="1613503" cy="288032"/>
          </a:xfrm>
        </p:grpSpPr>
        <p:sp>
          <p:nvSpPr>
            <p:cNvPr id="100" name="Retângulo de cantos arredondados 9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1" name="Fluxograma: Extrair 10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4449532" y="3226327"/>
            <a:ext cx="1047389" cy="174125"/>
            <a:chOff x="251520" y="5690508"/>
            <a:chExt cx="1613503" cy="288032"/>
          </a:xfrm>
        </p:grpSpPr>
        <p:sp>
          <p:nvSpPr>
            <p:cNvPr id="103" name="Retângulo de cantos arredondados 10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4" name="Fluxograma: Extrair 10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4449532" y="3481263"/>
            <a:ext cx="1047389" cy="174125"/>
            <a:chOff x="251520" y="5690508"/>
            <a:chExt cx="1613503" cy="288032"/>
          </a:xfrm>
        </p:grpSpPr>
        <p:sp>
          <p:nvSpPr>
            <p:cNvPr id="106" name="Retângulo de cantos arredondados 10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7" name="Fluxograma: Extrair 10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41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Canal de venda do bloqueio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321366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71271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369590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7740352" y="936962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97711"/>
              </p:ext>
            </p:extLst>
          </p:nvPr>
        </p:nvGraphicFramePr>
        <p:xfrm>
          <a:off x="143509" y="1682390"/>
          <a:ext cx="8796738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3"/>
                <a:gridCol w="1008112"/>
                <a:gridCol w="2520280"/>
                <a:gridCol w="1224136"/>
                <a:gridCol w="1512168"/>
                <a:gridCol w="1775959"/>
              </a:tblGrid>
              <a:tr h="124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CLBCV_id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CV_id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CV_nome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CLBCV_status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CLBCV_status_data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CLBCV_data_criação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8655505" y="1916832"/>
            <a:ext cx="267797" cy="1992239"/>
            <a:chOff x="8655505" y="2129843"/>
            <a:chExt cx="267797" cy="1923244"/>
          </a:xfrm>
        </p:grpSpPr>
        <p:grpSp>
          <p:nvGrpSpPr>
            <p:cNvPr id="37" name="Grupo 36"/>
            <p:cNvGrpSpPr/>
            <p:nvPr/>
          </p:nvGrpSpPr>
          <p:grpSpPr>
            <a:xfrm>
              <a:off x="8655505" y="2129843"/>
              <a:ext cx="267797" cy="1923244"/>
              <a:chOff x="3015943" y="1110114"/>
              <a:chExt cx="267797" cy="5487238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3015943" y="1110114"/>
                <a:ext cx="267797" cy="54872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Botão de ação: Fim 38">
                <a:hlinkClick r:id="" action="ppaction://hlinkshowjump?jump=lastslide" highlightClick="1"/>
              </p:cNvPr>
              <p:cNvSpPr/>
              <p:nvPr/>
            </p:nvSpPr>
            <p:spPr>
              <a:xfrm rot="16200000">
                <a:off x="2671020" y="1535175"/>
                <a:ext cx="963295" cy="199159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Botão de ação: Fim 39">
                <a:hlinkClick r:id="" action="ppaction://hlinkshowjump?jump=lastslide" highlightClick="1"/>
              </p:cNvPr>
              <p:cNvSpPr/>
              <p:nvPr/>
            </p:nvSpPr>
            <p:spPr>
              <a:xfrm rot="5400000">
                <a:off x="2739552" y="5981163"/>
                <a:ext cx="857721" cy="230654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Fluxograma: Processo predefinido 2"/>
            <p:cNvSpPr/>
            <p:nvPr/>
          </p:nvSpPr>
          <p:spPr>
            <a:xfrm rot="5400000">
              <a:off x="8585450" y="3013205"/>
              <a:ext cx="394494" cy="178470"/>
            </a:xfrm>
            <a:prstGeom prst="flowChartPredefinedProcess">
              <a:avLst/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Retângulo de cantos arredondados 40"/>
          <p:cNvSpPr/>
          <p:nvPr/>
        </p:nvSpPr>
        <p:spPr>
          <a:xfrm>
            <a:off x="148690" y="1309856"/>
            <a:ext cx="167208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2005001" y="1309856"/>
            <a:ext cx="484043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498848" y="4077072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Retornar para</a:t>
            </a:r>
          </a:p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Clausula bloqueio padrão</a:t>
            </a:r>
            <a:endParaRPr lang="pt-BR" sz="1050" b="1" dirty="0">
              <a:solidFill>
                <a:schemeClr val="bg1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2051720" y="1957070"/>
            <a:ext cx="2304256" cy="149179"/>
            <a:chOff x="251520" y="5690508"/>
            <a:chExt cx="1613503" cy="288032"/>
          </a:xfrm>
        </p:grpSpPr>
        <p:sp>
          <p:nvSpPr>
            <p:cNvPr id="50" name="Retângulo de cantos arredondados 4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Fluxograma: Extrair 5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051720" y="2215941"/>
            <a:ext cx="2304256" cy="149179"/>
            <a:chOff x="251520" y="5690508"/>
            <a:chExt cx="1613503" cy="288032"/>
          </a:xfrm>
        </p:grpSpPr>
        <p:sp>
          <p:nvSpPr>
            <p:cNvPr id="62" name="Retângulo de cantos arredondados 61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3" name="Fluxograma: Extrair 6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2051720" y="2456728"/>
            <a:ext cx="2304256" cy="149179"/>
            <a:chOff x="251520" y="5690508"/>
            <a:chExt cx="1613503" cy="288032"/>
          </a:xfrm>
        </p:grpSpPr>
        <p:sp>
          <p:nvSpPr>
            <p:cNvPr id="73" name="Retângulo de cantos arredondados 7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Fluxograma: Extrair 7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2051720" y="2719997"/>
            <a:ext cx="2304256" cy="149179"/>
            <a:chOff x="251520" y="5690508"/>
            <a:chExt cx="1613503" cy="288032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7" name="Fluxograma: Extrair 7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2051720" y="2988573"/>
            <a:ext cx="2304256" cy="149179"/>
            <a:chOff x="251520" y="5690508"/>
            <a:chExt cx="1613503" cy="288032"/>
          </a:xfrm>
        </p:grpSpPr>
        <p:sp>
          <p:nvSpPr>
            <p:cNvPr id="79" name="Retângulo de cantos arredondados 7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Fluxograma: Extrair 7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051720" y="3257149"/>
            <a:ext cx="2304256" cy="149179"/>
            <a:chOff x="251520" y="5690508"/>
            <a:chExt cx="1613503" cy="28803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Fluxograma: Extrair 82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2051720" y="3512085"/>
            <a:ext cx="2304256" cy="149179"/>
            <a:chOff x="251520" y="5690508"/>
            <a:chExt cx="1613503" cy="2880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6" name="Fluxograma: Extrair 8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458806" y="1957070"/>
            <a:ext cx="1152128" cy="174125"/>
            <a:chOff x="251520" y="5690508"/>
            <a:chExt cx="1613503" cy="288032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Fluxograma: Extrair 5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4458806" y="2215941"/>
            <a:ext cx="1152128" cy="174125"/>
            <a:chOff x="251520" y="5690508"/>
            <a:chExt cx="1613503" cy="288032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Fluxograma: Extrair 5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4458806" y="2456728"/>
            <a:ext cx="1152128" cy="174125"/>
            <a:chOff x="251520" y="5690508"/>
            <a:chExt cx="1613503" cy="28803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Fluxograma: Extrair 58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4458806" y="2719997"/>
            <a:ext cx="1152128" cy="174125"/>
            <a:chOff x="251520" y="5690508"/>
            <a:chExt cx="1613503" cy="2880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4" name="Fluxograma: Extrair 6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458806" y="2988573"/>
            <a:ext cx="1152128" cy="174125"/>
            <a:chOff x="251520" y="5690508"/>
            <a:chExt cx="1613503" cy="288032"/>
          </a:xfrm>
        </p:grpSpPr>
        <p:sp>
          <p:nvSpPr>
            <p:cNvPr id="66" name="Retângulo de cantos arredondados 6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7" name="Fluxograma: Extrair 6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4458806" y="3257149"/>
            <a:ext cx="1152128" cy="174125"/>
            <a:chOff x="251520" y="5690508"/>
            <a:chExt cx="1613503" cy="288032"/>
          </a:xfrm>
        </p:grpSpPr>
        <p:sp>
          <p:nvSpPr>
            <p:cNvPr id="69" name="Retângulo de cantos arredondados 6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0" name="Fluxograma: Extrair 6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458806" y="3512085"/>
            <a:ext cx="1152128" cy="174125"/>
            <a:chOff x="251520" y="5690508"/>
            <a:chExt cx="1613503" cy="288032"/>
          </a:xfrm>
        </p:grpSpPr>
        <p:sp>
          <p:nvSpPr>
            <p:cNvPr id="87" name="Retângulo de cantos arredondados 8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8" name="Fluxograma: Extrair 87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128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Passo de tratamento do bloqueio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321366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71271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369590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7740352" y="936962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87101"/>
              </p:ext>
            </p:extLst>
          </p:nvPr>
        </p:nvGraphicFramePr>
        <p:xfrm>
          <a:off x="143509" y="1690534"/>
          <a:ext cx="875857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98"/>
                <a:gridCol w="1249029"/>
                <a:gridCol w="1656184"/>
                <a:gridCol w="1781284"/>
                <a:gridCol w="2035140"/>
                <a:gridCol w="1233740"/>
              </a:tblGrid>
              <a:tr h="124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CLBPT_id</a:t>
                      </a: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CLBPT_SEQUENCIA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CLBPT_NOME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CLBPT_PASSO_SUCESSOR_ID</a:t>
                      </a: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CLBPT_TEMPO_PADRAO_TRAT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CLBPT_STATUS</a:t>
                      </a:r>
                      <a:r>
                        <a:rPr lang="pt-B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  <a:tr h="172788"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8614409" y="1916832"/>
            <a:ext cx="267797" cy="2755230"/>
            <a:chOff x="8655505" y="2129843"/>
            <a:chExt cx="267797" cy="1923244"/>
          </a:xfrm>
        </p:grpSpPr>
        <p:grpSp>
          <p:nvGrpSpPr>
            <p:cNvPr id="37" name="Grupo 36"/>
            <p:cNvGrpSpPr/>
            <p:nvPr/>
          </p:nvGrpSpPr>
          <p:grpSpPr>
            <a:xfrm>
              <a:off x="8655505" y="2129843"/>
              <a:ext cx="267797" cy="1923244"/>
              <a:chOff x="3015943" y="1110114"/>
              <a:chExt cx="267797" cy="5487238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3015943" y="1110114"/>
                <a:ext cx="267797" cy="54872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Botão de ação: Fim 38">
                <a:hlinkClick r:id="" action="ppaction://hlinkshowjump?jump=lastslide" highlightClick="1"/>
              </p:cNvPr>
              <p:cNvSpPr/>
              <p:nvPr/>
            </p:nvSpPr>
            <p:spPr>
              <a:xfrm rot="16200000">
                <a:off x="2730230" y="1475969"/>
                <a:ext cx="855153" cy="209432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Botão de ação: Fim 39">
                <a:hlinkClick r:id="" action="ppaction://hlinkshowjump?jump=lastslide" highlightClick="1"/>
              </p:cNvPr>
              <p:cNvSpPr/>
              <p:nvPr/>
            </p:nvSpPr>
            <p:spPr>
              <a:xfrm rot="5400000">
                <a:off x="2732273" y="6020314"/>
                <a:ext cx="825849" cy="184224"/>
              </a:xfrm>
              <a:prstGeom prst="actionButtonEnd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Fluxograma: Processo predefinido 2"/>
            <p:cNvSpPr/>
            <p:nvPr/>
          </p:nvSpPr>
          <p:spPr>
            <a:xfrm rot="5400000">
              <a:off x="8585450" y="3013205"/>
              <a:ext cx="394494" cy="178470"/>
            </a:xfrm>
            <a:prstGeom prst="flowChartPredefinedProcess">
              <a:avLst/>
            </a:prstGeom>
            <a:solidFill>
              <a:schemeClr val="bg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Retângulo de cantos arredondados 40"/>
          <p:cNvSpPr/>
          <p:nvPr/>
        </p:nvSpPr>
        <p:spPr>
          <a:xfrm>
            <a:off x="7498848" y="4994997"/>
            <a:ext cx="1403234" cy="51196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Retornar para</a:t>
            </a:r>
          </a:p>
          <a:p>
            <a:pPr algn="ctr"/>
            <a:r>
              <a:rPr lang="pt-BR" sz="1050" b="1" dirty="0" smtClean="0">
                <a:solidFill>
                  <a:schemeClr val="bg1"/>
                </a:solidFill>
              </a:rPr>
              <a:t>Clausula bloqueio padrão</a:t>
            </a:r>
            <a:endParaRPr lang="pt-BR" sz="1050" b="1" dirty="0">
              <a:solidFill>
                <a:schemeClr val="bg1"/>
              </a:solidFill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63615" y="1268760"/>
            <a:ext cx="167208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019926" y="1268760"/>
            <a:ext cx="484043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23401" y="5102824"/>
            <a:ext cx="1672082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CLBPT</a:t>
            </a:r>
            <a:r>
              <a:rPr lang="pt-BR" sz="1050" dirty="0" err="1" smtClean="0">
                <a:solidFill>
                  <a:schemeClr val="tx1"/>
                </a:solidFill>
              </a:rPr>
              <a:t>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123401" y="4797152"/>
            <a:ext cx="1672082" cy="261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CLBPT_status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4" name="Retângulo de cantos arredondados 53"/>
          <p:cNvSpPr/>
          <p:nvPr/>
        </p:nvSpPr>
        <p:spPr>
          <a:xfrm>
            <a:off x="1851593" y="4820455"/>
            <a:ext cx="1613503" cy="2618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CLBPT</a:t>
            </a:r>
            <a:r>
              <a:rPr lang="pt-BR" sz="1050" dirty="0" err="1" smtClean="0">
                <a:solidFill>
                  <a:schemeClr val="tx1"/>
                </a:solidFill>
              </a:rPr>
              <a:t>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2" name="Fluxograma: Extrair 61"/>
          <p:cNvSpPr/>
          <p:nvPr/>
        </p:nvSpPr>
        <p:spPr>
          <a:xfrm rot="10800000">
            <a:off x="1534610" y="4863613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1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193</Words>
  <Application>Microsoft Office PowerPoint</Application>
  <PresentationFormat>Apresentação na tela (4:3)</PresentationFormat>
  <Paragraphs>97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57</cp:revision>
  <dcterms:created xsi:type="dcterms:W3CDTF">2016-08-02T13:37:56Z</dcterms:created>
  <dcterms:modified xsi:type="dcterms:W3CDTF">2016-08-04T23:31:49Z</dcterms:modified>
</cp:coreProperties>
</file>