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1128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10572" y="564368"/>
            <a:ext cx="879674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Use case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14516" y="836712"/>
            <a:ext cx="8792796" cy="3077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62713"/>
              </p:ext>
            </p:extLst>
          </p:nvPr>
        </p:nvGraphicFramePr>
        <p:xfrm>
          <a:off x="210571" y="1340768"/>
          <a:ext cx="874569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69"/>
                <a:gridCol w="1824642"/>
                <a:gridCol w="944313"/>
                <a:gridCol w="1334090"/>
                <a:gridCol w="1433800"/>
                <a:gridCol w="1321292"/>
                <a:gridCol w="1321292"/>
              </a:tblGrid>
              <a:tr h="169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UC_id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UC_nome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UC_WBS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UC_status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UC_status_data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UC_data_criacao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UC_rep_id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3531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upo 41"/>
          <p:cNvGrpSpPr/>
          <p:nvPr/>
        </p:nvGrpSpPr>
        <p:grpSpPr>
          <a:xfrm>
            <a:off x="893776" y="1794176"/>
            <a:ext cx="1626916" cy="173178"/>
            <a:chOff x="251520" y="5690508"/>
            <a:chExt cx="1613503" cy="288032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Fluxograma: Extrair 45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Retângulo de cantos arredondados 82"/>
          <p:cNvSpPr/>
          <p:nvPr/>
        </p:nvSpPr>
        <p:spPr>
          <a:xfrm>
            <a:off x="7997843" y="856326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1320492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86" name="Retângulo de cantos arredondados 85"/>
          <p:cNvSpPr/>
          <p:nvPr/>
        </p:nvSpPr>
        <p:spPr>
          <a:xfrm>
            <a:off x="7011432" y="858224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grpSp>
        <p:nvGrpSpPr>
          <p:cNvPr id="110" name="Grupo 109"/>
          <p:cNvGrpSpPr/>
          <p:nvPr/>
        </p:nvGrpSpPr>
        <p:grpSpPr>
          <a:xfrm>
            <a:off x="3554160" y="1811728"/>
            <a:ext cx="1307901" cy="168779"/>
            <a:chOff x="251520" y="5690508"/>
            <a:chExt cx="1613503" cy="288032"/>
          </a:xfrm>
        </p:grpSpPr>
        <p:sp>
          <p:nvSpPr>
            <p:cNvPr id="111" name="Retângulo de cantos arredondados 110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Fluxograma: Extrair 111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554160" y="2070599"/>
            <a:ext cx="1307901" cy="168779"/>
            <a:chOff x="251520" y="5690508"/>
            <a:chExt cx="1613503" cy="288032"/>
          </a:xfrm>
        </p:grpSpPr>
        <p:sp>
          <p:nvSpPr>
            <p:cNvPr id="114" name="Retângulo de cantos arredondados 113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5" name="Fluxograma: Extrair 114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3554160" y="2311386"/>
            <a:ext cx="1307901" cy="168779"/>
            <a:chOff x="251520" y="5690508"/>
            <a:chExt cx="1613503" cy="288032"/>
          </a:xfrm>
        </p:grpSpPr>
        <p:sp>
          <p:nvSpPr>
            <p:cNvPr id="117" name="Retângulo de cantos arredondados 116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8" name="Fluxograma: Extrair 117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3554160" y="2574655"/>
            <a:ext cx="1307901" cy="168779"/>
            <a:chOff x="251520" y="5690508"/>
            <a:chExt cx="1613503" cy="288032"/>
          </a:xfrm>
        </p:grpSpPr>
        <p:sp>
          <p:nvSpPr>
            <p:cNvPr id="120" name="Retângulo de cantos arredondados 119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Fluxograma: Extrair 120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3554160" y="2843231"/>
            <a:ext cx="1307901" cy="168779"/>
            <a:chOff x="251520" y="5690508"/>
            <a:chExt cx="1613503" cy="288032"/>
          </a:xfrm>
        </p:grpSpPr>
        <p:sp>
          <p:nvSpPr>
            <p:cNvPr id="123" name="Retângulo de cantos arredondados 122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Fluxograma: Extrair 123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560640" y="3111807"/>
            <a:ext cx="1307901" cy="168779"/>
            <a:chOff x="251520" y="5690508"/>
            <a:chExt cx="1613503" cy="288032"/>
          </a:xfrm>
        </p:grpSpPr>
        <p:sp>
          <p:nvSpPr>
            <p:cNvPr id="126" name="Retângulo de cantos arredondados 125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7" name="Fluxograma: Extrair 126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3573157" y="3366743"/>
            <a:ext cx="1307901" cy="168779"/>
            <a:chOff x="251520" y="5690508"/>
            <a:chExt cx="1613503" cy="288032"/>
          </a:xfrm>
        </p:grpSpPr>
        <p:sp>
          <p:nvSpPr>
            <p:cNvPr id="129" name="Retângulo de cantos arredondados 128"/>
            <p:cNvSpPr/>
            <p:nvPr/>
          </p:nvSpPr>
          <p:spPr>
            <a:xfrm>
              <a:off x="251520" y="5690508"/>
              <a:ext cx="1613503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30" name="Fluxograma: Extrair 129"/>
            <p:cNvSpPr/>
            <p:nvPr/>
          </p:nvSpPr>
          <p:spPr>
            <a:xfrm rot="10800000">
              <a:off x="1662729" y="5769831"/>
              <a:ext cx="147052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Retângulo de cantos arredondados 67"/>
          <p:cNvSpPr/>
          <p:nvPr/>
        </p:nvSpPr>
        <p:spPr>
          <a:xfrm>
            <a:off x="275759" y="86202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grpSp>
        <p:nvGrpSpPr>
          <p:cNvPr id="61" name="Grupo 60"/>
          <p:cNvGrpSpPr/>
          <p:nvPr/>
        </p:nvGrpSpPr>
        <p:grpSpPr>
          <a:xfrm>
            <a:off x="8696691" y="1745480"/>
            <a:ext cx="267797" cy="2087809"/>
            <a:chOff x="3015943" y="1110114"/>
            <a:chExt cx="267797" cy="5487238"/>
          </a:xfrm>
        </p:grpSpPr>
        <p:sp>
          <p:nvSpPr>
            <p:cNvPr id="62" name="Retângulo 61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Botão de ação: Fim 62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671020" y="1535175"/>
              <a:ext cx="963295" cy="199159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Botão de ação: Fim 63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739552" y="5981163"/>
              <a:ext cx="857721" cy="23065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2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13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53</cp:revision>
  <dcterms:created xsi:type="dcterms:W3CDTF">2016-08-02T13:37:56Z</dcterms:created>
  <dcterms:modified xsi:type="dcterms:W3CDTF">2016-08-04T15:17:24Z</dcterms:modified>
</cp:coreProperties>
</file>