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3" d="100"/>
          <a:sy n="93" d="100"/>
        </p:scale>
        <p:origin x="-1278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10572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Classe de pessoa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14516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01491"/>
              </p:ext>
            </p:extLst>
          </p:nvPr>
        </p:nvGraphicFramePr>
        <p:xfrm>
          <a:off x="210573" y="1340768"/>
          <a:ext cx="879673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73"/>
                <a:gridCol w="1835291"/>
                <a:gridCol w="949824"/>
                <a:gridCol w="1341876"/>
                <a:gridCol w="1442168"/>
                <a:gridCol w="1329003"/>
                <a:gridCol w="1329003"/>
              </a:tblGrid>
              <a:tr h="16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CLP_id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CLP_nome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CLP_interna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CLP_status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CLP_status_data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CLP_data_criacao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CPL_rep_id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>
            <a:off x="893776" y="1794176"/>
            <a:ext cx="1626916" cy="173178"/>
            <a:chOff x="251520" y="5690508"/>
            <a:chExt cx="1613503" cy="288032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Fluxograma: Extrair 4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Retângulo de cantos arredondados 82"/>
          <p:cNvSpPr/>
          <p:nvPr/>
        </p:nvSpPr>
        <p:spPr>
          <a:xfrm>
            <a:off x="7997843" y="85632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1320492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86" name="Retângulo de cantos arredondados 85"/>
          <p:cNvSpPr/>
          <p:nvPr/>
        </p:nvSpPr>
        <p:spPr>
          <a:xfrm>
            <a:off x="7011432" y="858224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grpSp>
        <p:nvGrpSpPr>
          <p:cNvPr id="110" name="Grupo 109"/>
          <p:cNvGrpSpPr/>
          <p:nvPr/>
        </p:nvGrpSpPr>
        <p:grpSpPr>
          <a:xfrm>
            <a:off x="3554160" y="1811728"/>
            <a:ext cx="1307901" cy="168779"/>
            <a:chOff x="251520" y="5690508"/>
            <a:chExt cx="1613503" cy="288032"/>
          </a:xfrm>
        </p:grpSpPr>
        <p:sp>
          <p:nvSpPr>
            <p:cNvPr id="111" name="Retângulo de cantos arredondados 11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Fluxograma: Extrair 11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554160" y="2070599"/>
            <a:ext cx="1307901" cy="168779"/>
            <a:chOff x="251520" y="5690508"/>
            <a:chExt cx="1613503" cy="288032"/>
          </a:xfrm>
        </p:grpSpPr>
        <p:sp>
          <p:nvSpPr>
            <p:cNvPr id="114" name="Retângulo de cantos arredondados 11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5" name="Fluxograma: Extrair 11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3554160" y="2311386"/>
            <a:ext cx="1307901" cy="168779"/>
            <a:chOff x="251520" y="5690508"/>
            <a:chExt cx="1613503" cy="288032"/>
          </a:xfrm>
        </p:grpSpPr>
        <p:sp>
          <p:nvSpPr>
            <p:cNvPr id="117" name="Retângulo de cantos arredondados 11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8" name="Fluxograma: Extrair 117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3554160" y="2574655"/>
            <a:ext cx="1307901" cy="168779"/>
            <a:chOff x="251520" y="5690508"/>
            <a:chExt cx="1613503" cy="288032"/>
          </a:xfrm>
        </p:grpSpPr>
        <p:sp>
          <p:nvSpPr>
            <p:cNvPr id="120" name="Retângulo de cantos arredondados 11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Fluxograma: Extrair 12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3554160" y="2843231"/>
            <a:ext cx="1307901" cy="168779"/>
            <a:chOff x="251520" y="5690508"/>
            <a:chExt cx="1613503" cy="288032"/>
          </a:xfrm>
        </p:grpSpPr>
        <p:sp>
          <p:nvSpPr>
            <p:cNvPr id="123" name="Retângulo de cantos arredondados 12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4" name="Fluxograma: Extrair 12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560640" y="3111807"/>
            <a:ext cx="1307901" cy="168779"/>
            <a:chOff x="251520" y="5690508"/>
            <a:chExt cx="1613503" cy="288032"/>
          </a:xfrm>
        </p:grpSpPr>
        <p:sp>
          <p:nvSpPr>
            <p:cNvPr id="126" name="Retângulo de cantos arredondados 12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7" name="Fluxograma: Extrair 12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3573157" y="3366743"/>
            <a:ext cx="1307901" cy="168779"/>
            <a:chOff x="251520" y="5690508"/>
            <a:chExt cx="1613503" cy="288032"/>
          </a:xfrm>
        </p:grpSpPr>
        <p:sp>
          <p:nvSpPr>
            <p:cNvPr id="129" name="Retângulo de cantos arredondados 12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30" name="Fluxograma: Extrair 12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8" name="Retângulo de cantos arredondados 67"/>
          <p:cNvSpPr/>
          <p:nvPr/>
        </p:nvSpPr>
        <p:spPr>
          <a:xfrm>
            <a:off x="275759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2" name="Retângulo 1"/>
          <p:cNvSpPr/>
          <p:nvPr/>
        </p:nvSpPr>
        <p:spPr>
          <a:xfrm>
            <a:off x="2915816" y="1841869"/>
            <a:ext cx="172316" cy="1602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2915816" y="2044657"/>
            <a:ext cx="172316" cy="1602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2915816" y="2332689"/>
            <a:ext cx="172316" cy="1602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2915816" y="2620721"/>
            <a:ext cx="172316" cy="1602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2915816" y="2836745"/>
            <a:ext cx="172316" cy="1602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2915816" y="3124777"/>
            <a:ext cx="172316" cy="1602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2915816" y="3340801"/>
            <a:ext cx="172316" cy="1602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2921632" y="3607473"/>
            <a:ext cx="172316" cy="1602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7" name="Grupo 66"/>
          <p:cNvGrpSpPr/>
          <p:nvPr/>
        </p:nvGrpSpPr>
        <p:grpSpPr>
          <a:xfrm>
            <a:off x="3563888" y="3620261"/>
            <a:ext cx="1307901" cy="168779"/>
            <a:chOff x="251520" y="5690508"/>
            <a:chExt cx="1613503" cy="288032"/>
          </a:xfrm>
        </p:grpSpPr>
        <p:sp>
          <p:nvSpPr>
            <p:cNvPr id="69" name="Retângulo de cantos arredondados 6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Fluxograma: Extrair 7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8" name="Retângulo de cantos arredondados 47"/>
          <p:cNvSpPr/>
          <p:nvPr/>
        </p:nvSpPr>
        <p:spPr>
          <a:xfrm>
            <a:off x="6901796" y="4117022"/>
            <a:ext cx="205447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Ir para </a:t>
            </a:r>
          </a:p>
          <a:p>
            <a:pPr algn="ctr"/>
            <a:r>
              <a:rPr lang="pt-BR" sz="1100" b="1" dirty="0" smtClean="0"/>
              <a:t>Matriz </a:t>
            </a:r>
            <a:r>
              <a:rPr lang="pt-BR" sz="1100" b="1" dirty="0" smtClean="0"/>
              <a:t>de </a:t>
            </a:r>
            <a:r>
              <a:rPr lang="pt-BR" sz="1100" b="1" dirty="0" smtClean="0"/>
              <a:t>acesso</a:t>
            </a:r>
            <a:endParaRPr lang="pt-BR" sz="1100" b="1" dirty="0"/>
          </a:p>
        </p:txBody>
      </p:sp>
      <p:grpSp>
        <p:nvGrpSpPr>
          <p:cNvPr id="49" name="Grupo 48"/>
          <p:cNvGrpSpPr/>
          <p:nvPr/>
        </p:nvGrpSpPr>
        <p:grpSpPr>
          <a:xfrm>
            <a:off x="8707055" y="1745480"/>
            <a:ext cx="267797" cy="2087809"/>
            <a:chOff x="8655505" y="2129843"/>
            <a:chExt cx="267797" cy="1923244"/>
          </a:xfrm>
        </p:grpSpPr>
        <p:grpSp>
          <p:nvGrpSpPr>
            <p:cNvPr id="50" name="Grupo 49"/>
            <p:cNvGrpSpPr/>
            <p:nvPr/>
          </p:nvGrpSpPr>
          <p:grpSpPr>
            <a:xfrm>
              <a:off x="8655505" y="2129843"/>
              <a:ext cx="267797" cy="1923244"/>
              <a:chOff x="3015943" y="1110114"/>
              <a:chExt cx="267797" cy="5487238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3015943" y="1110114"/>
                <a:ext cx="267797" cy="54872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Botão de ação: Fim 52">
                <a:hlinkClick r:id="" action="ppaction://hlinkshowjump?jump=lastslide" highlightClick="1"/>
              </p:cNvPr>
              <p:cNvSpPr/>
              <p:nvPr/>
            </p:nvSpPr>
            <p:spPr>
              <a:xfrm rot="16200000">
                <a:off x="2671020" y="1535175"/>
                <a:ext cx="963295" cy="199159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Botão de ação: Fim 53">
                <a:hlinkClick r:id="" action="ppaction://hlinkshowjump?jump=lastslide" highlightClick="1"/>
              </p:cNvPr>
              <p:cNvSpPr/>
              <p:nvPr/>
            </p:nvSpPr>
            <p:spPr>
              <a:xfrm rot="5400000">
                <a:off x="2739552" y="5981163"/>
                <a:ext cx="857721" cy="230654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Fluxograma: Processo predefinido 50"/>
            <p:cNvSpPr/>
            <p:nvPr/>
          </p:nvSpPr>
          <p:spPr>
            <a:xfrm rot="5400000">
              <a:off x="8585450" y="3013205"/>
              <a:ext cx="394494" cy="178470"/>
            </a:xfrm>
            <a:prstGeom prst="flowChartPredefinedProcess">
              <a:avLst/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495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Matriz de </a:t>
            </a:r>
            <a:r>
              <a:rPr lang="pt-BR" sz="1100" b="1" dirty="0" smtClean="0"/>
              <a:t>acesso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6137121"/>
            <a:ext cx="1672082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MAC_data_criacao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51520" y="5831449"/>
            <a:ext cx="1672082" cy="261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MAC_status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434120"/>
            <a:ext cx="3384376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MAC_resp_nome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979712" y="5854752"/>
            <a:ext cx="1613503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MAC_status_data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0" name="Fluxograma: Extrair 59"/>
          <p:cNvSpPr/>
          <p:nvPr/>
        </p:nvSpPr>
        <p:spPr>
          <a:xfrm rot="10800000">
            <a:off x="1662729" y="5897910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179512" y="1340768"/>
            <a:ext cx="167208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CLP_id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035823" y="1340768"/>
            <a:ext cx="6904426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1321366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71271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369590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7740352" y="9369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59353"/>
              </p:ext>
            </p:extLst>
          </p:nvPr>
        </p:nvGraphicFramePr>
        <p:xfrm>
          <a:off x="143509" y="1836275"/>
          <a:ext cx="8796739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035"/>
                <a:gridCol w="820035"/>
                <a:gridCol w="1216992"/>
                <a:gridCol w="4135219"/>
                <a:gridCol w="1804458"/>
              </a:tblGrid>
              <a:tr h="12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Seleção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UC_id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MAC_status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UC_WBS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Quadro 40"/>
          <p:cNvSpPr/>
          <p:nvPr/>
        </p:nvSpPr>
        <p:spPr>
          <a:xfrm>
            <a:off x="560772" y="2401112"/>
            <a:ext cx="196730" cy="162192"/>
          </a:xfrm>
          <a:prstGeom prst="fram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563318" y="2134783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563318" y="2409590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63318" y="2648048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563318" y="2884620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563318" y="3139944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7297940" y="4345238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Retornar  para </a:t>
            </a:r>
            <a:r>
              <a:rPr lang="pt-BR" sz="1100" b="1" dirty="0" smtClean="0">
                <a:solidFill>
                  <a:schemeClr val="bg1"/>
                </a:solidFill>
              </a:rPr>
              <a:t>Classe de pessoa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63318" y="3395084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563318" y="3654274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563318" y="3892732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8655505" y="2060848"/>
            <a:ext cx="267797" cy="1992239"/>
            <a:chOff x="8655505" y="2129843"/>
            <a:chExt cx="267797" cy="1923244"/>
          </a:xfrm>
        </p:grpSpPr>
        <p:grpSp>
          <p:nvGrpSpPr>
            <p:cNvPr id="37" name="Grupo 36"/>
            <p:cNvGrpSpPr/>
            <p:nvPr/>
          </p:nvGrpSpPr>
          <p:grpSpPr>
            <a:xfrm>
              <a:off x="8655505" y="2129843"/>
              <a:ext cx="267797" cy="1923244"/>
              <a:chOff x="3015943" y="1110114"/>
              <a:chExt cx="267797" cy="5487238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3015943" y="1110114"/>
                <a:ext cx="267797" cy="54872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Botão de ação: Fim 38">
                <a:hlinkClick r:id="" action="ppaction://hlinkshowjump?jump=lastslide" highlightClick="1"/>
              </p:cNvPr>
              <p:cNvSpPr/>
              <p:nvPr/>
            </p:nvSpPr>
            <p:spPr>
              <a:xfrm rot="16200000">
                <a:off x="2671020" y="1535175"/>
                <a:ext cx="963295" cy="199159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Botão de ação: Fim 39">
                <a:hlinkClick r:id="" action="ppaction://hlinkshowjump?jump=lastslide" highlightClick="1"/>
              </p:cNvPr>
              <p:cNvSpPr/>
              <p:nvPr/>
            </p:nvSpPr>
            <p:spPr>
              <a:xfrm rot="5400000">
                <a:off x="2739552" y="5981163"/>
                <a:ext cx="857721" cy="230654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Fluxograma: Processo predefinido 2"/>
            <p:cNvSpPr/>
            <p:nvPr/>
          </p:nvSpPr>
          <p:spPr>
            <a:xfrm rot="5400000">
              <a:off x="8585450" y="3013205"/>
              <a:ext cx="394494" cy="178470"/>
            </a:xfrm>
            <a:prstGeom prst="flowChartPredefinedProcess">
              <a:avLst/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4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54</Words>
  <Application>Microsoft Office PowerPoint</Application>
  <PresentationFormat>Apresentação na tela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46</cp:revision>
  <dcterms:created xsi:type="dcterms:W3CDTF">2016-08-02T13:37:56Z</dcterms:created>
  <dcterms:modified xsi:type="dcterms:W3CDTF">2016-08-04T20:04:18Z</dcterms:modified>
</cp:coreProperties>
</file>