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9A68D-14C9-4DC8-8A8D-CD94A1C270E2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514F00E5-DE6D-465B-B858-FB80F1844FFD}">
      <dgm:prSet phldrT="[Texto]"/>
      <dgm:spPr/>
      <dgm:t>
        <a:bodyPr/>
        <a:lstStyle/>
        <a:p>
          <a:r>
            <a:rPr lang="pt-BR" dirty="0" smtClean="0"/>
            <a:t>Cartão </a:t>
          </a:r>
          <a:r>
            <a:rPr lang="pt-BR" dirty="0" err="1" smtClean="0"/>
            <a:t>cnpj</a:t>
          </a:r>
          <a:endParaRPr lang="pt-BR" dirty="0"/>
        </a:p>
      </dgm:t>
    </dgm:pt>
    <dgm:pt modelId="{7B6C9E71-A5D4-45BE-943D-3DE7DBB33C50}" type="parTrans" cxnId="{D667FE09-72BF-4A8F-8FB2-9113005DB071}">
      <dgm:prSet/>
      <dgm:spPr/>
      <dgm:t>
        <a:bodyPr/>
        <a:lstStyle/>
        <a:p>
          <a:endParaRPr lang="pt-BR"/>
        </a:p>
      </dgm:t>
    </dgm:pt>
    <dgm:pt modelId="{A9681F5C-0453-4E22-8C69-258755564510}" type="sibTrans" cxnId="{D667FE09-72BF-4A8F-8FB2-9113005DB071}">
      <dgm:prSet/>
      <dgm:spPr/>
      <dgm:t>
        <a:bodyPr/>
        <a:lstStyle/>
        <a:p>
          <a:endParaRPr lang="pt-BR"/>
        </a:p>
      </dgm:t>
    </dgm:pt>
    <dgm:pt modelId="{3E3AA233-CFBF-4211-9649-B71B2AE0DE1A}">
      <dgm:prSet phldrT="[Texto]"/>
      <dgm:spPr/>
      <dgm:t>
        <a:bodyPr/>
        <a:lstStyle/>
        <a:p>
          <a:r>
            <a:rPr lang="pt-BR" dirty="0" smtClean="0"/>
            <a:t>Contrato social</a:t>
          </a:r>
          <a:endParaRPr lang="pt-BR" dirty="0"/>
        </a:p>
      </dgm:t>
    </dgm:pt>
    <dgm:pt modelId="{C363C8CC-C2CA-4692-856F-7F7F2C45D370}" type="parTrans" cxnId="{523E4131-CB0C-4F01-BBAF-B2CDCBC50C94}">
      <dgm:prSet/>
      <dgm:spPr/>
      <dgm:t>
        <a:bodyPr/>
        <a:lstStyle/>
        <a:p>
          <a:endParaRPr lang="pt-BR"/>
        </a:p>
      </dgm:t>
    </dgm:pt>
    <dgm:pt modelId="{0B8435DD-7B10-4635-9E76-374162FE881C}" type="sibTrans" cxnId="{523E4131-CB0C-4F01-BBAF-B2CDCBC50C94}">
      <dgm:prSet/>
      <dgm:spPr/>
      <dgm:t>
        <a:bodyPr/>
        <a:lstStyle/>
        <a:p>
          <a:endParaRPr lang="pt-BR"/>
        </a:p>
      </dgm:t>
    </dgm:pt>
    <dgm:pt modelId="{7D7E9B78-4B34-46C3-8CE5-A5963FB63DB6}">
      <dgm:prSet phldrT="[Texto]"/>
      <dgm:spPr/>
      <dgm:t>
        <a:bodyPr/>
        <a:lstStyle/>
        <a:p>
          <a:r>
            <a:rPr lang="pt-BR" dirty="0" smtClean="0"/>
            <a:t>Contrato de representação</a:t>
          </a:r>
          <a:endParaRPr lang="pt-BR" dirty="0"/>
        </a:p>
      </dgm:t>
    </dgm:pt>
    <dgm:pt modelId="{C6C2CDE4-CCF9-4391-85D9-689008327AD1}" type="parTrans" cxnId="{94CE831D-DBFB-4E75-A808-BE0046E334CD}">
      <dgm:prSet/>
      <dgm:spPr/>
      <dgm:t>
        <a:bodyPr/>
        <a:lstStyle/>
        <a:p>
          <a:endParaRPr lang="pt-BR"/>
        </a:p>
      </dgm:t>
    </dgm:pt>
    <dgm:pt modelId="{B8894BF2-B5AC-41E1-9D5E-D9D7C74B86BE}" type="sibTrans" cxnId="{94CE831D-DBFB-4E75-A808-BE0046E334CD}">
      <dgm:prSet/>
      <dgm:spPr/>
      <dgm:t>
        <a:bodyPr/>
        <a:lstStyle/>
        <a:p>
          <a:endParaRPr lang="pt-BR"/>
        </a:p>
      </dgm:t>
    </dgm:pt>
    <dgm:pt modelId="{1559868A-925E-4299-A86D-9D8CCC14CFF2}" type="pres">
      <dgm:prSet presAssocID="{9B59A68D-14C9-4DC8-8A8D-CD94A1C270E2}" presName="diagram" presStyleCnt="0">
        <dgm:presLayoutVars>
          <dgm:dir/>
          <dgm:animLvl val="lvl"/>
          <dgm:resizeHandles val="exact"/>
        </dgm:presLayoutVars>
      </dgm:prSet>
      <dgm:spPr/>
    </dgm:pt>
    <dgm:pt modelId="{4845B931-86D9-4CE3-B986-2E2042D9AB37}" type="pres">
      <dgm:prSet presAssocID="{514F00E5-DE6D-465B-B858-FB80F1844FFD}" presName="compNode" presStyleCnt="0"/>
      <dgm:spPr/>
    </dgm:pt>
    <dgm:pt modelId="{1174223A-5FCE-4454-8202-3FA8651132C0}" type="pres">
      <dgm:prSet presAssocID="{514F00E5-DE6D-465B-B858-FB80F1844FFD}" presName="childRect" presStyleLbl="bgAcc1" presStyleIdx="0" presStyleCnt="3">
        <dgm:presLayoutVars>
          <dgm:bulletEnabled val="1"/>
        </dgm:presLayoutVars>
      </dgm:prSet>
      <dgm:spPr/>
    </dgm:pt>
    <dgm:pt modelId="{5297F3B5-08B3-4DE0-B584-FB981FDCA1DC}" type="pres">
      <dgm:prSet presAssocID="{514F00E5-DE6D-465B-B858-FB80F1844FF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4E8766-68AE-40B8-94A3-B8AACB94DFC1}" type="pres">
      <dgm:prSet presAssocID="{514F00E5-DE6D-465B-B858-FB80F1844FFD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C80399ED-7BC4-4B14-A01C-A18061130C2D}" type="pres">
      <dgm:prSet presAssocID="{514F00E5-DE6D-465B-B858-FB80F1844FFD}" presName="adorn" presStyleLbl="fgAccFollowNode1" presStyleIdx="0" presStyleCnt="3"/>
      <dgm:spPr/>
    </dgm:pt>
    <dgm:pt modelId="{5F86A1DE-07CD-4CAB-98F8-66BA63CCB1CE}" type="pres">
      <dgm:prSet presAssocID="{A9681F5C-0453-4E22-8C69-258755564510}" presName="sibTrans" presStyleLbl="sibTrans2D1" presStyleIdx="0" presStyleCnt="0"/>
      <dgm:spPr/>
      <dgm:t>
        <a:bodyPr/>
        <a:lstStyle/>
        <a:p>
          <a:endParaRPr lang="pt-BR"/>
        </a:p>
      </dgm:t>
    </dgm:pt>
    <dgm:pt modelId="{66E29BEF-50D1-4744-861F-8D7A2DE828D3}" type="pres">
      <dgm:prSet presAssocID="{3E3AA233-CFBF-4211-9649-B71B2AE0DE1A}" presName="compNode" presStyleCnt="0"/>
      <dgm:spPr/>
    </dgm:pt>
    <dgm:pt modelId="{4832FF56-D7BA-4773-A1CB-5C775C263CA7}" type="pres">
      <dgm:prSet presAssocID="{3E3AA233-CFBF-4211-9649-B71B2AE0DE1A}" presName="childRect" presStyleLbl="bgAcc1" presStyleIdx="1" presStyleCnt="3" custLinFactNeighborY="-2038">
        <dgm:presLayoutVars>
          <dgm:bulletEnabled val="1"/>
        </dgm:presLayoutVars>
      </dgm:prSet>
      <dgm:spPr/>
    </dgm:pt>
    <dgm:pt modelId="{28FDF54B-B270-4E7A-95EE-6D0F09D159FB}" type="pres">
      <dgm:prSet presAssocID="{3E3AA233-CFBF-4211-9649-B71B2AE0DE1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79201F-FDE6-4081-B556-F4E351DBF731}" type="pres">
      <dgm:prSet presAssocID="{3E3AA233-CFBF-4211-9649-B71B2AE0DE1A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E01ED93E-9E2B-4346-B767-E1BE5B56DF56}" type="pres">
      <dgm:prSet presAssocID="{3E3AA233-CFBF-4211-9649-B71B2AE0DE1A}" presName="adorn" presStyleLbl="fgAccFollowNode1" presStyleIdx="1" presStyleCnt="3"/>
      <dgm:spPr/>
    </dgm:pt>
    <dgm:pt modelId="{9407AC29-CF63-4B54-838C-21E3BF24E906}" type="pres">
      <dgm:prSet presAssocID="{0B8435DD-7B10-4635-9E76-374162FE881C}" presName="sibTrans" presStyleLbl="sibTrans2D1" presStyleIdx="0" presStyleCnt="0"/>
      <dgm:spPr/>
      <dgm:t>
        <a:bodyPr/>
        <a:lstStyle/>
        <a:p>
          <a:endParaRPr lang="pt-BR"/>
        </a:p>
      </dgm:t>
    </dgm:pt>
    <dgm:pt modelId="{AB8D1D89-2F88-4365-9676-BDD530AA8EE0}" type="pres">
      <dgm:prSet presAssocID="{7D7E9B78-4B34-46C3-8CE5-A5963FB63DB6}" presName="compNode" presStyleCnt="0"/>
      <dgm:spPr/>
    </dgm:pt>
    <dgm:pt modelId="{4A841ED2-85FA-428E-A995-4880C8337C55}" type="pres">
      <dgm:prSet presAssocID="{7D7E9B78-4B34-46C3-8CE5-A5963FB63DB6}" presName="childRect" presStyleLbl="bgAcc1" presStyleIdx="2" presStyleCnt="3" custLinFactNeighborX="62840" custLinFactNeighborY="-7392">
        <dgm:presLayoutVars>
          <dgm:bulletEnabled val="1"/>
        </dgm:presLayoutVars>
      </dgm:prSet>
      <dgm:spPr/>
    </dgm:pt>
    <dgm:pt modelId="{4964A2E7-BA6A-41ED-B17C-65117341B66D}" type="pres">
      <dgm:prSet presAssocID="{7D7E9B78-4B34-46C3-8CE5-A5963FB63DB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CA8CDF-68FA-47C0-990A-D98E27EBB055}" type="pres">
      <dgm:prSet presAssocID="{7D7E9B78-4B34-46C3-8CE5-A5963FB63DB6}" presName="parentRect" presStyleLbl="alignNode1" presStyleIdx="2" presStyleCnt="3" custLinFactNeighborX="62840" custLinFactNeighborY="-17191"/>
      <dgm:spPr/>
      <dgm:t>
        <a:bodyPr/>
        <a:lstStyle/>
        <a:p>
          <a:endParaRPr lang="pt-BR"/>
        </a:p>
      </dgm:t>
    </dgm:pt>
    <dgm:pt modelId="{ABE25E67-AF4D-4E92-AFD1-8D613D408916}" type="pres">
      <dgm:prSet presAssocID="{7D7E9B78-4B34-46C3-8CE5-A5963FB63DB6}" presName="adorn" presStyleLbl="fgAccFollowNode1" presStyleIdx="2" presStyleCnt="3" custLinFactX="79542" custLinFactNeighborX="100000" custLinFactNeighborY="-15766"/>
      <dgm:spPr/>
      <dgm:t>
        <a:bodyPr/>
        <a:lstStyle/>
        <a:p>
          <a:endParaRPr lang="pt-BR"/>
        </a:p>
      </dgm:t>
    </dgm:pt>
  </dgm:ptLst>
  <dgm:cxnLst>
    <dgm:cxn modelId="{C4351CA7-42CC-4F8D-A3EC-EE4D287298C3}" type="presOf" srcId="{7D7E9B78-4B34-46C3-8CE5-A5963FB63DB6}" destId="{80CA8CDF-68FA-47C0-990A-D98E27EBB055}" srcOrd="1" destOrd="0" presId="urn:microsoft.com/office/officeart/2005/8/layout/bList2"/>
    <dgm:cxn modelId="{B349F6D8-73FA-4D66-AB89-3460DD109DE5}" type="presOf" srcId="{A9681F5C-0453-4E22-8C69-258755564510}" destId="{5F86A1DE-07CD-4CAB-98F8-66BA63CCB1CE}" srcOrd="0" destOrd="0" presId="urn:microsoft.com/office/officeart/2005/8/layout/bList2"/>
    <dgm:cxn modelId="{070C135E-BEAC-4627-8F44-0581A1FD284B}" type="presOf" srcId="{3E3AA233-CFBF-4211-9649-B71B2AE0DE1A}" destId="{28FDF54B-B270-4E7A-95EE-6D0F09D159FB}" srcOrd="0" destOrd="0" presId="urn:microsoft.com/office/officeart/2005/8/layout/bList2"/>
    <dgm:cxn modelId="{D667FE09-72BF-4A8F-8FB2-9113005DB071}" srcId="{9B59A68D-14C9-4DC8-8A8D-CD94A1C270E2}" destId="{514F00E5-DE6D-465B-B858-FB80F1844FFD}" srcOrd="0" destOrd="0" parTransId="{7B6C9E71-A5D4-45BE-943D-3DE7DBB33C50}" sibTransId="{A9681F5C-0453-4E22-8C69-258755564510}"/>
    <dgm:cxn modelId="{94CE831D-DBFB-4E75-A808-BE0046E334CD}" srcId="{9B59A68D-14C9-4DC8-8A8D-CD94A1C270E2}" destId="{7D7E9B78-4B34-46C3-8CE5-A5963FB63DB6}" srcOrd="2" destOrd="0" parTransId="{C6C2CDE4-CCF9-4391-85D9-689008327AD1}" sibTransId="{B8894BF2-B5AC-41E1-9D5E-D9D7C74B86BE}"/>
    <dgm:cxn modelId="{A2E776C1-3C68-43E6-82D6-737168F20559}" type="presOf" srcId="{9B59A68D-14C9-4DC8-8A8D-CD94A1C270E2}" destId="{1559868A-925E-4299-A86D-9D8CCC14CFF2}" srcOrd="0" destOrd="0" presId="urn:microsoft.com/office/officeart/2005/8/layout/bList2"/>
    <dgm:cxn modelId="{4553B7D6-50CF-478A-B56D-DB16E2EE26E0}" type="presOf" srcId="{0B8435DD-7B10-4635-9E76-374162FE881C}" destId="{9407AC29-CF63-4B54-838C-21E3BF24E906}" srcOrd="0" destOrd="0" presId="urn:microsoft.com/office/officeart/2005/8/layout/bList2"/>
    <dgm:cxn modelId="{C62DEB7E-0C05-49BB-B8C6-7F34EDBD0BA2}" type="presOf" srcId="{514F00E5-DE6D-465B-B858-FB80F1844FFD}" destId="{4D4E8766-68AE-40B8-94A3-B8AACB94DFC1}" srcOrd="1" destOrd="0" presId="urn:microsoft.com/office/officeart/2005/8/layout/bList2"/>
    <dgm:cxn modelId="{F7D04182-38D1-4E5A-A251-CD33F1869CF8}" type="presOf" srcId="{514F00E5-DE6D-465B-B858-FB80F1844FFD}" destId="{5297F3B5-08B3-4DE0-B584-FB981FDCA1DC}" srcOrd="0" destOrd="0" presId="urn:microsoft.com/office/officeart/2005/8/layout/bList2"/>
    <dgm:cxn modelId="{94C893E0-EFD6-450F-AA12-FBAFE3C16FA4}" type="presOf" srcId="{3E3AA233-CFBF-4211-9649-B71B2AE0DE1A}" destId="{5C79201F-FDE6-4081-B556-F4E351DBF731}" srcOrd="1" destOrd="0" presId="urn:microsoft.com/office/officeart/2005/8/layout/bList2"/>
    <dgm:cxn modelId="{523E4131-CB0C-4F01-BBAF-B2CDCBC50C94}" srcId="{9B59A68D-14C9-4DC8-8A8D-CD94A1C270E2}" destId="{3E3AA233-CFBF-4211-9649-B71B2AE0DE1A}" srcOrd="1" destOrd="0" parTransId="{C363C8CC-C2CA-4692-856F-7F7F2C45D370}" sibTransId="{0B8435DD-7B10-4635-9E76-374162FE881C}"/>
    <dgm:cxn modelId="{524B5EC3-BC84-4492-B346-E7D144B3F58F}" type="presOf" srcId="{7D7E9B78-4B34-46C3-8CE5-A5963FB63DB6}" destId="{4964A2E7-BA6A-41ED-B17C-65117341B66D}" srcOrd="0" destOrd="0" presId="urn:microsoft.com/office/officeart/2005/8/layout/bList2"/>
    <dgm:cxn modelId="{067CCCAB-BCDE-4A07-A327-7C548973EF9C}" type="presParOf" srcId="{1559868A-925E-4299-A86D-9D8CCC14CFF2}" destId="{4845B931-86D9-4CE3-B986-2E2042D9AB37}" srcOrd="0" destOrd="0" presId="urn:microsoft.com/office/officeart/2005/8/layout/bList2"/>
    <dgm:cxn modelId="{B88A6709-96C9-4C06-A29F-ED8256FB1B49}" type="presParOf" srcId="{4845B931-86D9-4CE3-B986-2E2042D9AB37}" destId="{1174223A-5FCE-4454-8202-3FA8651132C0}" srcOrd="0" destOrd="0" presId="urn:microsoft.com/office/officeart/2005/8/layout/bList2"/>
    <dgm:cxn modelId="{C3B62231-8224-4A7D-8623-A4C7EC537925}" type="presParOf" srcId="{4845B931-86D9-4CE3-B986-2E2042D9AB37}" destId="{5297F3B5-08B3-4DE0-B584-FB981FDCA1DC}" srcOrd="1" destOrd="0" presId="urn:microsoft.com/office/officeart/2005/8/layout/bList2"/>
    <dgm:cxn modelId="{39FE50DB-4804-410C-893E-A0B4EAB321F2}" type="presParOf" srcId="{4845B931-86D9-4CE3-B986-2E2042D9AB37}" destId="{4D4E8766-68AE-40B8-94A3-B8AACB94DFC1}" srcOrd="2" destOrd="0" presId="urn:microsoft.com/office/officeart/2005/8/layout/bList2"/>
    <dgm:cxn modelId="{4C602B85-FABE-4F8B-AA59-B29265E32C7D}" type="presParOf" srcId="{4845B931-86D9-4CE3-B986-2E2042D9AB37}" destId="{C80399ED-7BC4-4B14-A01C-A18061130C2D}" srcOrd="3" destOrd="0" presId="urn:microsoft.com/office/officeart/2005/8/layout/bList2"/>
    <dgm:cxn modelId="{339D2A1A-6CB5-4169-AE60-57A38BEBF954}" type="presParOf" srcId="{1559868A-925E-4299-A86D-9D8CCC14CFF2}" destId="{5F86A1DE-07CD-4CAB-98F8-66BA63CCB1CE}" srcOrd="1" destOrd="0" presId="urn:microsoft.com/office/officeart/2005/8/layout/bList2"/>
    <dgm:cxn modelId="{6F38B8F3-84F0-40A0-80D0-0B76FCAE8C63}" type="presParOf" srcId="{1559868A-925E-4299-A86D-9D8CCC14CFF2}" destId="{66E29BEF-50D1-4744-861F-8D7A2DE828D3}" srcOrd="2" destOrd="0" presId="urn:microsoft.com/office/officeart/2005/8/layout/bList2"/>
    <dgm:cxn modelId="{FBA68122-8B56-4D1E-BE10-4076825DADD4}" type="presParOf" srcId="{66E29BEF-50D1-4744-861F-8D7A2DE828D3}" destId="{4832FF56-D7BA-4773-A1CB-5C775C263CA7}" srcOrd="0" destOrd="0" presId="urn:microsoft.com/office/officeart/2005/8/layout/bList2"/>
    <dgm:cxn modelId="{0FC50BEE-C200-4E28-ADB1-8C1491712488}" type="presParOf" srcId="{66E29BEF-50D1-4744-861F-8D7A2DE828D3}" destId="{28FDF54B-B270-4E7A-95EE-6D0F09D159FB}" srcOrd="1" destOrd="0" presId="urn:microsoft.com/office/officeart/2005/8/layout/bList2"/>
    <dgm:cxn modelId="{94E95FAA-C09B-451C-9D6E-F10012157289}" type="presParOf" srcId="{66E29BEF-50D1-4744-861F-8D7A2DE828D3}" destId="{5C79201F-FDE6-4081-B556-F4E351DBF731}" srcOrd="2" destOrd="0" presId="urn:microsoft.com/office/officeart/2005/8/layout/bList2"/>
    <dgm:cxn modelId="{CCDB95A1-05C8-44CB-8475-7165D05BA0AA}" type="presParOf" srcId="{66E29BEF-50D1-4744-861F-8D7A2DE828D3}" destId="{E01ED93E-9E2B-4346-B767-E1BE5B56DF56}" srcOrd="3" destOrd="0" presId="urn:microsoft.com/office/officeart/2005/8/layout/bList2"/>
    <dgm:cxn modelId="{CA5CDB5B-F1E8-41CA-9FA8-F59347554526}" type="presParOf" srcId="{1559868A-925E-4299-A86D-9D8CCC14CFF2}" destId="{9407AC29-CF63-4B54-838C-21E3BF24E906}" srcOrd="3" destOrd="0" presId="urn:microsoft.com/office/officeart/2005/8/layout/bList2"/>
    <dgm:cxn modelId="{9D127755-4988-441C-B73C-516D03603909}" type="presParOf" srcId="{1559868A-925E-4299-A86D-9D8CCC14CFF2}" destId="{AB8D1D89-2F88-4365-9676-BDD530AA8EE0}" srcOrd="4" destOrd="0" presId="urn:microsoft.com/office/officeart/2005/8/layout/bList2"/>
    <dgm:cxn modelId="{1936D22F-73B4-41C1-A488-3DA7E41070B8}" type="presParOf" srcId="{AB8D1D89-2F88-4365-9676-BDD530AA8EE0}" destId="{4A841ED2-85FA-428E-A995-4880C8337C55}" srcOrd="0" destOrd="0" presId="urn:microsoft.com/office/officeart/2005/8/layout/bList2"/>
    <dgm:cxn modelId="{403B1F6E-113A-483B-B61B-BED8F8CEA155}" type="presParOf" srcId="{AB8D1D89-2F88-4365-9676-BDD530AA8EE0}" destId="{4964A2E7-BA6A-41ED-B17C-65117341B66D}" srcOrd="1" destOrd="0" presId="urn:microsoft.com/office/officeart/2005/8/layout/bList2"/>
    <dgm:cxn modelId="{916D86A9-4B55-44B1-B1F1-A7270B0FA413}" type="presParOf" srcId="{AB8D1D89-2F88-4365-9676-BDD530AA8EE0}" destId="{80CA8CDF-68FA-47C0-990A-D98E27EBB055}" srcOrd="2" destOrd="0" presId="urn:microsoft.com/office/officeart/2005/8/layout/bList2"/>
    <dgm:cxn modelId="{59232F58-6C44-4C8D-9E16-FC1759A42AC7}" type="presParOf" srcId="{AB8D1D89-2F88-4365-9676-BDD530AA8EE0}" destId="{ABE25E67-AF4D-4E92-AFD1-8D613D40891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4223A-5FCE-4454-8202-3FA8651132C0}">
      <dsp:nvSpPr>
        <dsp:cNvPr id="0" name=""/>
        <dsp:cNvSpPr/>
      </dsp:nvSpPr>
      <dsp:spPr>
        <a:xfrm>
          <a:off x="121737" y="1574"/>
          <a:ext cx="1376264" cy="102735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E8766-68AE-40B8-94A3-B8AACB94DFC1}">
      <dsp:nvSpPr>
        <dsp:cNvPr id="0" name=""/>
        <dsp:cNvSpPr/>
      </dsp:nvSpPr>
      <dsp:spPr>
        <a:xfrm>
          <a:off x="121737" y="1028927"/>
          <a:ext cx="1376264" cy="441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Cartão </a:t>
          </a:r>
          <a:r>
            <a:rPr lang="pt-BR" sz="1200" kern="1200" dirty="0" err="1" smtClean="0"/>
            <a:t>cnpj</a:t>
          </a:r>
          <a:endParaRPr lang="pt-BR" sz="1200" kern="1200" dirty="0"/>
        </a:p>
      </dsp:txBody>
      <dsp:txXfrm>
        <a:off x="121737" y="1028927"/>
        <a:ext cx="969200" cy="441761"/>
      </dsp:txXfrm>
    </dsp:sp>
    <dsp:sp modelId="{C80399ED-7BC4-4B14-A01C-A18061130C2D}">
      <dsp:nvSpPr>
        <dsp:cNvPr id="0" name=""/>
        <dsp:cNvSpPr/>
      </dsp:nvSpPr>
      <dsp:spPr>
        <a:xfrm>
          <a:off x="1129870" y="1099097"/>
          <a:ext cx="481692" cy="48169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2FF56-D7BA-4773-A1CB-5C775C263CA7}">
      <dsp:nvSpPr>
        <dsp:cNvPr id="0" name=""/>
        <dsp:cNvSpPr/>
      </dsp:nvSpPr>
      <dsp:spPr>
        <a:xfrm>
          <a:off x="1730899" y="0"/>
          <a:ext cx="1376264" cy="102735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201F-FDE6-4081-B556-F4E351DBF731}">
      <dsp:nvSpPr>
        <dsp:cNvPr id="0" name=""/>
        <dsp:cNvSpPr/>
      </dsp:nvSpPr>
      <dsp:spPr>
        <a:xfrm>
          <a:off x="1730899" y="1028927"/>
          <a:ext cx="1376264" cy="441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Contrato social</a:t>
          </a:r>
          <a:endParaRPr lang="pt-BR" sz="1200" kern="1200" dirty="0"/>
        </a:p>
      </dsp:txBody>
      <dsp:txXfrm>
        <a:off x="1730899" y="1028927"/>
        <a:ext cx="969200" cy="441761"/>
      </dsp:txXfrm>
    </dsp:sp>
    <dsp:sp modelId="{E01ED93E-9E2B-4346-B767-E1BE5B56DF56}">
      <dsp:nvSpPr>
        <dsp:cNvPr id="0" name=""/>
        <dsp:cNvSpPr/>
      </dsp:nvSpPr>
      <dsp:spPr>
        <a:xfrm>
          <a:off x="2739031" y="1099097"/>
          <a:ext cx="481692" cy="48169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41ED2-85FA-428E-A995-4880C8337C55}">
      <dsp:nvSpPr>
        <dsp:cNvPr id="0" name=""/>
        <dsp:cNvSpPr/>
      </dsp:nvSpPr>
      <dsp:spPr>
        <a:xfrm>
          <a:off x="1791163" y="1743420"/>
          <a:ext cx="1376264" cy="102735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A8CDF-68FA-47C0-990A-D98E27EBB055}">
      <dsp:nvSpPr>
        <dsp:cNvPr id="0" name=""/>
        <dsp:cNvSpPr/>
      </dsp:nvSpPr>
      <dsp:spPr>
        <a:xfrm>
          <a:off x="1791163" y="2770771"/>
          <a:ext cx="1376264" cy="441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Contrato de representação</a:t>
          </a:r>
          <a:endParaRPr lang="pt-BR" sz="1200" kern="1200" dirty="0"/>
        </a:p>
      </dsp:txBody>
      <dsp:txXfrm>
        <a:off x="1791163" y="2770771"/>
        <a:ext cx="969200" cy="441761"/>
      </dsp:txXfrm>
    </dsp:sp>
    <dsp:sp modelId="{ABE25E67-AF4D-4E92-AFD1-8D613D408916}">
      <dsp:nvSpPr>
        <dsp:cNvPr id="0" name=""/>
        <dsp:cNvSpPr/>
      </dsp:nvSpPr>
      <dsp:spPr>
        <a:xfrm>
          <a:off x="2799291" y="2840940"/>
          <a:ext cx="481692" cy="48169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14983" y="640144"/>
            <a:ext cx="8825266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Representante comercial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519" y="1340768"/>
            <a:ext cx="837572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REPRESENTANTE.REPR_RAZãO</a:t>
            </a:r>
            <a:r>
              <a:rPr lang="pt-BR" sz="1050" dirty="0">
                <a:solidFill>
                  <a:schemeClr val="tx1"/>
                </a:solidFill>
              </a:rPr>
              <a:t> SOCIAL :</a:t>
            </a:r>
          </a:p>
        </p:txBody>
      </p:sp>
      <p:sp>
        <p:nvSpPr>
          <p:cNvPr id="44" name="Bisel 43"/>
          <p:cNvSpPr/>
          <p:nvPr/>
        </p:nvSpPr>
        <p:spPr>
          <a:xfrm>
            <a:off x="7403109" y="925601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9" name="Bisel 38"/>
          <p:cNvSpPr/>
          <p:nvPr/>
        </p:nvSpPr>
        <p:spPr>
          <a:xfrm>
            <a:off x="1528733" y="934905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salvar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0" name="Bisel 39"/>
          <p:cNvSpPr/>
          <p:nvPr/>
        </p:nvSpPr>
        <p:spPr>
          <a:xfrm>
            <a:off x="251520" y="930640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novo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51520" y="1700808"/>
            <a:ext cx="837572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REPRESENTANTE.REPR_APELIDO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520" y="2060848"/>
            <a:ext cx="34137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REPRESENTANTE.REPR_CNPJ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1" name="Bisel 50"/>
          <p:cNvSpPr/>
          <p:nvPr/>
        </p:nvSpPr>
        <p:spPr>
          <a:xfrm>
            <a:off x="2843808" y="928176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imprimir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51520" y="2420888"/>
            <a:ext cx="341370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REPRESENTANTE.REPR_INSCRICAO_MUNICIPAL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251520" y="3283301"/>
            <a:ext cx="4536504" cy="1081804"/>
          </a:xfrm>
          <a:custGeom>
            <a:avLst/>
            <a:gdLst>
              <a:gd name="connsiteX0" fmla="*/ 0 w 4752528"/>
              <a:gd name="connsiteY0" fmla="*/ 288038 h 1728192"/>
              <a:gd name="connsiteX1" fmla="*/ 288038 w 4752528"/>
              <a:gd name="connsiteY1" fmla="*/ 0 h 1728192"/>
              <a:gd name="connsiteX2" fmla="*/ 4464490 w 4752528"/>
              <a:gd name="connsiteY2" fmla="*/ 0 h 1728192"/>
              <a:gd name="connsiteX3" fmla="*/ 4752528 w 4752528"/>
              <a:gd name="connsiteY3" fmla="*/ 288038 h 1728192"/>
              <a:gd name="connsiteX4" fmla="*/ 4752528 w 4752528"/>
              <a:gd name="connsiteY4" fmla="*/ 1440154 h 1728192"/>
              <a:gd name="connsiteX5" fmla="*/ 4464490 w 4752528"/>
              <a:gd name="connsiteY5" fmla="*/ 1728192 h 1728192"/>
              <a:gd name="connsiteX6" fmla="*/ 288038 w 4752528"/>
              <a:gd name="connsiteY6" fmla="*/ 1728192 h 1728192"/>
              <a:gd name="connsiteX7" fmla="*/ 0 w 4752528"/>
              <a:gd name="connsiteY7" fmla="*/ 1440154 h 1728192"/>
              <a:gd name="connsiteX8" fmla="*/ 0 w 4752528"/>
              <a:gd name="connsiteY8" fmla="*/ 288038 h 1728192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441837 h 1729875"/>
              <a:gd name="connsiteX8" fmla="*/ 0 w 4752528"/>
              <a:gd name="connsiteY8" fmla="*/ 134079 h 1729875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568297 h 1729875"/>
              <a:gd name="connsiteX8" fmla="*/ 0 w 4752528"/>
              <a:gd name="connsiteY8" fmla="*/ 134079 h 1729875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28972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16326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1730398">
                <a:moveTo>
                  <a:pt x="0" y="134079"/>
                </a:moveTo>
                <a:cubicBezTo>
                  <a:pt x="0" y="-25000"/>
                  <a:pt x="128959" y="1683"/>
                  <a:pt x="288038" y="1683"/>
                </a:cubicBezTo>
                <a:lnTo>
                  <a:pt x="4464490" y="1683"/>
                </a:lnTo>
                <a:cubicBezTo>
                  <a:pt x="4623569" y="1683"/>
                  <a:pt x="4752528" y="4182"/>
                  <a:pt x="4752528" y="163261"/>
                </a:cubicBezTo>
                <a:cubicBezTo>
                  <a:pt x="4749285" y="595938"/>
                  <a:pt x="4746043" y="1155075"/>
                  <a:pt x="4742800" y="1587752"/>
                </a:cubicBezTo>
                <a:cubicBezTo>
                  <a:pt x="4742800" y="1746831"/>
                  <a:pt x="4623569" y="1729875"/>
                  <a:pt x="4464490" y="1729875"/>
                </a:cubicBezTo>
                <a:lnTo>
                  <a:pt x="288038" y="1729875"/>
                </a:lnTo>
                <a:cubicBezTo>
                  <a:pt x="128959" y="1729875"/>
                  <a:pt x="0" y="1727376"/>
                  <a:pt x="0" y="1568297"/>
                </a:cubicBezTo>
                <a:lnTo>
                  <a:pt x="0" y="134079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Repr_comentario_aceite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51521" y="2924944"/>
            <a:ext cx="1613502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Repr_data_aceite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51520" y="5690508"/>
            <a:ext cx="1613503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662729" y="5769831"/>
            <a:ext cx="147052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20910677"/>
              </p:ext>
            </p:extLst>
          </p:nvPr>
        </p:nvGraphicFramePr>
        <p:xfrm>
          <a:off x="5550018" y="2124127"/>
          <a:ext cx="3342462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Retângulo de cantos arredondados 60"/>
          <p:cNvSpPr/>
          <p:nvPr/>
        </p:nvSpPr>
        <p:spPr>
          <a:xfrm>
            <a:off x="263494" y="4437112"/>
            <a:ext cx="4524529" cy="100811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Repr_motivo_inativacao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2" name="Bisel 61"/>
          <p:cNvSpPr/>
          <p:nvPr/>
        </p:nvSpPr>
        <p:spPr>
          <a:xfrm>
            <a:off x="7524328" y="5563219"/>
            <a:ext cx="122413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Ir para endereço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64" name="Bisel 63"/>
          <p:cNvSpPr/>
          <p:nvPr/>
        </p:nvSpPr>
        <p:spPr>
          <a:xfrm>
            <a:off x="7524328" y="6061465"/>
            <a:ext cx="122413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Ir para inform. bancarias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65" name="Bisel 64"/>
          <p:cNvSpPr/>
          <p:nvPr/>
        </p:nvSpPr>
        <p:spPr>
          <a:xfrm>
            <a:off x="5660061" y="6061465"/>
            <a:ext cx="1792259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Ir para restrição de mercado</a:t>
            </a:r>
            <a:endParaRPr lang="pt-BR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Endereço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520" y="3890232"/>
            <a:ext cx="5760640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Endereco_rua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9" name="Bisel 38"/>
          <p:cNvSpPr/>
          <p:nvPr/>
        </p:nvSpPr>
        <p:spPr>
          <a:xfrm>
            <a:off x="1528733" y="868982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salvar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0" name="Bisel 39"/>
          <p:cNvSpPr/>
          <p:nvPr/>
        </p:nvSpPr>
        <p:spPr>
          <a:xfrm>
            <a:off x="251520" y="864717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novo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51520" y="4230816"/>
            <a:ext cx="7151589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Endereco_municipio_nome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520" y="4581128"/>
            <a:ext cx="4519626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Endereco_UF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1" name="Bisel 50"/>
          <p:cNvSpPr/>
          <p:nvPr/>
        </p:nvSpPr>
        <p:spPr>
          <a:xfrm>
            <a:off x="2843808" y="862253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imprimir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51520" y="5085184"/>
            <a:ext cx="1800200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Endereco_clasregiao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1520" y="5690508"/>
            <a:ext cx="1613503" cy="288032"/>
            <a:chOff x="251520" y="5690508"/>
            <a:chExt cx="1613503" cy="288032"/>
          </a:xfrm>
        </p:grpSpPr>
        <p:sp>
          <p:nvSpPr>
            <p:cNvPr id="57" name="Retângulo de cantos arredondados 5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Repr_status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Fluxograma: Extrair 5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Bisel 61"/>
          <p:cNvSpPr/>
          <p:nvPr/>
        </p:nvSpPr>
        <p:spPr>
          <a:xfrm>
            <a:off x="7164288" y="6133473"/>
            <a:ext cx="162932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Retornar para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71083"/>
              </p:ext>
            </p:extLst>
          </p:nvPr>
        </p:nvGraphicFramePr>
        <p:xfrm>
          <a:off x="251520" y="1650064"/>
          <a:ext cx="8651180" cy="137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17"/>
                <a:gridCol w="1080120"/>
                <a:gridCol w="3236271"/>
                <a:gridCol w="1012201"/>
                <a:gridCol w="2448271"/>
              </a:tblGrid>
              <a:tr h="26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Endereco_id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Endereco_tipo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Endereco_rua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Endereco_num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Endereco_municipio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upo 28"/>
          <p:cNvGrpSpPr/>
          <p:nvPr/>
        </p:nvGrpSpPr>
        <p:grpSpPr>
          <a:xfrm>
            <a:off x="251520" y="3553560"/>
            <a:ext cx="2016224" cy="288032"/>
            <a:chOff x="251520" y="5690508"/>
            <a:chExt cx="1613503" cy="28803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Endereco_tipo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luxograma: Extrair 3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de cantos arredondados 31"/>
          <p:cNvSpPr/>
          <p:nvPr/>
        </p:nvSpPr>
        <p:spPr>
          <a:xfrm>
            <a:off x="222193" y="1268760"/>
            <a:ext cx="34137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4463" y="3222544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Endereco_id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8087" y="3884416"/>
            <a:ext cx="1290377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Endereco_andar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Bisel 35"/>
          <p:cNvSpPr/>
          <p:nvPr/>
        </p:nvSpPr>
        <p:spPr>
          <a:xfrm>
            <a:off x="7458086" y="4255715"/>
            <a:ext cx="1371753" cy="335141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Selecionar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município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98284" y="4590856"/>
            <a:ext cx="2504825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Endereco_CEP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6089935" y="3894144"/>
            <a:ext cx="1290377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Endereco_numero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1619672" y="5157192"/>
            <a:ext cx="190110" cy="144016"/>
          </a:xfrm>
          <a:prstGeom prst="flowChartConnector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212340" y="858343"/>
            <a:ext cx="6630553" cy="4082826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237319" y="863134"/>
            <a:ext cx="66091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/>
              <a:t>Seleção de unidade geográfica</a:t>
            </a:r>
            <a:endParaRPr lang="pt-BR" sz="1050" dirty="0"/>
          </a:p>
        </p:txBody>
      </p:sp>
      <p:sp>
        <p:nvSpPr>
          <p:cNvPr id="62" name="Bisel 61"/>
          <p:cNvSpPr/>
          <p:nvPr/>
        </p:nvSpPr>
        <p:spPr>
          <a:xfrm>
            <a:off x="6024388" y="3717314"/>
            <a:ext cx="162932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Retornar para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6132"/>
              </p:ext>
            </p:extLst>
          </p:nvPr>
        </p:nvGraphicFramePr>
        <p:xfrm>
          <a:off x="1285959" y="1722526"/>
          <a:ext cx="6382386" cy="161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918"/>
                <a:gridCol w="1021526"/>
                <a:gridCol w="3117939"/>
                <a:gridCol w="718815"/>
                <a:gridCol w="838188"/>
              </a:tblGrid>
              <a:tr h="262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UG_categoria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UG_nome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UG_sigla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UG_status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7070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7070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7070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7070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7070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Bisel 35"/>
          <p:cNvSpPr/>
          <p:nvPr/>
        </p:nvSpPr>
        <p:spPr>
          <a:xfrm>
            <a:off x="1292030" y="3382173"/>
            <a:ext cx="1371753" cy="335141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Selecionar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município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1259632" y="1196752"/>
            <a:ext cx="2016224" cy="288032"/>
            <a:chOff x="251520" y="5690508"/>
            <a:chExt cx="1613503" cy="28803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UG_categoria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Fluxograma: Extrair 4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7400547" y="1969481"/>
            <a:ext cx="267797" cy="1387511"/>
            <a:chOff x="3015943" y="1110114"/>
            <a:chExt cx="267797" cy="5487238"/>
          </a:xfrm>
          <a:solidFill>
            <a:schemeClr val="bg1">
              <a:lumMod val="95000"/>
            </a:schemeClr>
          </a:solidFill>
        </p:grpSpPr>
        <p:sp>
          <p:nvSpPr>
            <p:cNvPr id="47" name="Retângulo 46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grp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Botão de ação: Fim 47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829243" y="1376950"/>
              <a:ext cx="663709" cy="216024"/>
            </a:xfrm>
            <a:prstGeom prst="actionButtonEnd">
              <a:avLst/>
            </a:prstGeom>
            <a:grp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Botão de ação: Fim 48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869720" y="6125954"/>
              <a:ext cx="582755" cy="216024"/>
            </a:xfrm>
            <a:prstGeom prst="actionButtonEnd">
              <a:avLst/>
            </a:prstGeom>
            <a:grp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/>
              <a:t>Conta bancária</a:t>
            </a:r>
            <a:endParaRPr lang="pt-BR" sz="105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520" y="4293096"/>
            <a:ext cx="5760640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Ctabancaria_agencia_num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9" name="Bisel 38"/>
          <p:cNvSpPr/>
          <p:nvPr/>
        </p:nvSpPr>
        <p:spPr>
          <a:xfrm>
            <a:off x="1528733" y="868982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salvar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0" name="Bisel 39"/>
          <p:cNvSpPr/>
          <p:nvPr/>
        </p:nvSpPr>
        <p:spPr>
          <a:xfrm>
            <a:off x="251520" y="864717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novo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51521" y="4633680"/>
            <a:ext cx="5760640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Ctabancaria_conta_num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/>
          </a:p>
        </p:txBody>
      </p:sp>
      <p:sp>
        <p:nvSpPr>
          <p:cNvPr id="51" name="Bisel 50"/>
          <p:cNvSpPr/>
          <p:nvPr/>
        </p:nvSpPr>
        <p:spPr>
          <a:xfrm>
            <a:off x="2843808" y="862253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imprimir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51520" y="5085184"/>
            <a:ext cx="1800200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Ctabancaria_flag_deposito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4"/>
            <a:ext cx="254276" cy="2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1520" y="5690508"/>
            <a:ext cx="1613503" cy="288032"/>
            <a:chOff x="251520" y="5690508"/>
            <a:chExt cx="1613503" cy="288032"/>
          </a:xfrm>
        </p:grpSpPr>
        <p:sp>
          <p:nvSpPr>
            <p:cNvPr id="57" name="Retângulo de cantos arredondados 5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Repr_status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Fluxograma: Extrair 5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Bisel 61"/>
          <p:cNvSpPr/>
          <p:nvPr/>
        </p:nvSpPr>
        <p:spPr>
          <a:xfrm>
            <a:off x="7164288" y="6133473"/>
            <a:ext cx="162932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Retornar para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70447"/>
              </p:ext>
            </p:extLst>
          </p:nvPr>
        </p:nvGraphicFramePr>
        <p:xfrm>
          <a:off x="241299" y="1628800"/>
          <a:ext cx="86989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41"/>
                <a:gridCol w="2168456"/>
                <a:gridCol w="2448272"/>
                <a:gridCol w="285608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Ctabancaria_id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ECtabancaria_tipo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Ctabancaria_conta_num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Ctabancaria_agencia_num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upo 28"/>
          <p:cNvGrpSpPr/>
          <p:nvPr/>
        </p:nvGrpSpPr>
        <p:grpSpPr>
          <a:xfrm>
            <a:off x="251520" y="3553560"/>
            <a:ext cx="2016224" cy="288032"/>
            <a:chOff x="251520" y="5690508"/>
            <a:chExt cx="1613503" cy="28803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Ctabancaria_tipo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luxograma: Extrair 3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de cantos arredondados 31"/>
          <p:cNvSpPr/>
          <p:nvPr/>
        </p:nvSpPr>
        <p:spPr>
          <a:xfrm>
            <a:off x="222193" y="1268760"/>
            <a:ext cx="34137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4463" y="3222544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Ctabancaria_id</a:t>
            </a:r>
            <a:r>
              <a:rPr lang="pt-BR" sz="105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Fluxograma: Conector 4"/>
          <p:cNvSpPr/>
          <p:nvPr/>
        </p:nvSpPr>
        <p:spPr>
          <a:xfrm>
            <a:off x="1933618" y="5157192"/>
            <a:ext cx="190110" cy="144016"/>
          </a:xfrm>
          <a:prstGeom prst="flowChartConnector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upo 34"/>
          <p:cNvGrpSpPr/>
          <p:nvPr/>
        </p:nvGrpSpPr>
        <p:grpSpPr>
          <a:xfrm>
            <a:off x="251520" y="3933056"/>
            <a:ext cx="2016224" cy="288032"/>
            <a:chOff x="251520" y="5690508"/>
            <a:chExt cx="1613503" cy="28803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Instbancaria_nome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Fluxograma: Extrair 4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Retângulo de cantos arredondados 45"/>
          <p:cNvSpPr/>
          <p:nvPr/>
        </p:nvSpPr>
        <p:spPr>
          <a:xfrm>
            <a:off x="2411760" y="3933056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Instbancaria_numero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Arredondar Retângulo no Mesmo Canto Lateral 7"/>
          <p:cNvSpPr/>
          <p:nvPr/>
        </p:nvSpPr>
        <p:spPr>
          <a:xfrm>
            <a:off x="147453" y="3902546"/>
            <a:ext cx="5000611" cy="125464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R</a:t>
            </a:r>
            <a:r>
              <a:rPr lang="pt-BR" sz="1050" dirty="0" smtClean="0">
                <a:solidFill>
                  <a:schemeClr val="tx1"/>
                </a:solidFill>
              </a:rPr>
              <a:t>estrição de mercado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0" name="Arredondar Retângulo no Mesmo Canto Lateral 79"/>
          <p:cNvSpPr/>
          <p:nvPr/>
        </p:nvSpPr>
        <p:spPr>
          <a:xfrm>
            <a:off x="5247209" y="3902546"/>
            <a:ext cx="3645271" cy="125464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Restrição de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Restrição de representante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9" name="Bisel 38"/>
          <p:cNvSpPr/>
          <p:nvPr/>
        </p:nvSpPr>
        <p:spPr>
          <a:xfrm>
            <a:off x="1528733" y="868982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salvar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0" name="Bisel 39"/>
          <p:cNvSpPr/>
          <p:nvPr/>
        </p:nvSpPr>
        <p:spPr>
          <a:xfrm>
            <a:off x="251520" y="864717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novo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51" name="Bisel 50"/>
          <p:cNvSpPr/>
          <p:nvPr/>
        </p:nvSpPr>
        <p:spPr>
          <a:xfrm>
            <a:off x="2843808" y="862253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imprimir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393214" y="3553560"/>
            <a:ext cx="216024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RestrRepr_inicio_validade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RESTRREPR_data_criacao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RESTRREPR</a:t>
            </a:r>
            <a:r>
              <a:rPr lang="pt-BR" sz="1050" dirty="0" err="1" smtClean="0">
                <a:solidFill>
                  <a:schemeClr val="tx1"/>
                </a:solidFill>
              </a:rPr>
              <a:t>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RESTRREPR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1520" y="5690508"/>
            <a:ext cx="1613503" cy="288032"/>
            <a:chOff x="251520" y="5690508"/>
            <a:chExt cx="1613503" cy="288032"/>
          </a:xfrm>
        </p:grpSpPr>
        <p:sp>
          <p:nvSpPr>
            <p:cNvPr id="57" name="Retângulo de cantos arredondados 5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 smtClean="0">
                  <a:solidFill>
                    <a:schemeClr val="tx1"/>
                  </a:solidFill>
                </a:rPr>
                <a:t>RESTREPR_status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Fluxograma: Extrair 5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Bisel 61"/>
          <p:cNvSpPr/>
          <p:nvPr/>
        </p:nvSpPr>
        <p:spPr>
          <a:xfrm>
            <a:off x="7164288" y="6133473"/>
            <a:ext cx="1629326" cy="463879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Retornar para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3591"/>
              </p:ext>
            </p:extLst>
          </p:nvPr>
        </p:nvGraphicFramePr>
        <p:xfrm>
          <a:off x="251520" y="1650064"/>
          <a:ext cx="8542095" cy="137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656184"/>
                <a:gridCol w="1584176"/>
                <a:gridCol w="3141495"/>
              </a:tblGrid>
              <a:tr h="26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RestrRepr_id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RestrRepr_status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RestrRepr_inicio_validade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 err="1" smtClean="0">
                          <a:solidFill>
                            <a:schemeClr val="tx1"/>
                          </a:solidFill>
                        </a:rPr>
                        <a:t>RestrRepr_tipo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 err="1" smtClean="0">
                          <a:solidFill>
                            <a:schemeClr val="tx1"/>
                          </a:solidFill>
                        </a:rPr>
                        <a:t>Valoc_nome</a:t>
                      </a:r>
                      <a:r>
                        <a:rPr lang="pt-BR" sz="1050" dirty="0" smtClean="0">
                          <a:solidFill>
                            <a:schemeClr val="tx1"/>
                          </a:solidFill>
                        </a:rPr>
                        <a:t> da</a:t>
                      </a:r>
                      <a:r>
                        <a:rPr lang="pt-BR" sz="1050" baseline="0" dirty="0" smtClean="0">
                          <a:solidFill>
                            <a:schemeClr val="tx1"/>
                          </a:solidFill>
                        </a:rPr>
                        <a:t> dimensão 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upo 28"/>
          <p:cNvGrpSpPr/>
          <p:nvPr/>
        </p:nvGrpSpPr>
        <p:grpSpPr>
          <a:xfrm>
            <a:off x="251520" y="3553560"/>
            <a:ext cx="2016224" cy="288032"/>
            <a:chOff x="251520" y="5690508"/>
            <a:chExt cx="1613503" cy="28803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RestrRepr</a:t>
              </a:r>
              <a:r>
                <a:rPr lang="pt-BR" sz="1050" dirty="0" err="1" smtClean="0">
                  <a:solidFill>
                    <a:schemeClr val="tx1"/>
                  </a:solidFill>
                </a:rPr>
                <a:t>_tipo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luxograma: Extrair 3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de cantos arredondados 31"/>
          <p:cNvSpPr/>
          <p:nvPr/>
        </p:nvSpPr>
        <p:spPr>
          <a:xfrm>
            <a:off x="222193" y="1268760"/>
            <a:ext cx="34137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4463" y="3222544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RestrRepr_id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2396216" y="4225000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Cana_venda_id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43" y="3564994"/>
            <a:ext cx="252821" cy="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upo 41"/>
          <p:cNvGrpSpPr/>
          <p:nvPr/>
        </p:nvGrpSpPr>
        <p:grpSpPr>
          <a:xfrm>
            <a:off x="272308" y="4222983"/>
            <a:ext cx="2016224" cy="288032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Canal_venda_nome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51520" y="4542216"/>
            <a:ext cx="2016224" cy="288032"/>
            <a:chOff x="251520" y="5690508"/>
            <a:chExt cx="1613503" cy="28803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UG_nome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Fluxograma: Extrair 4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251520" y="4859432"/>
            <a:ext cx="2016224" cy="288032"/>
            <a:chOff x="251520" y="5690508"/>
            <a:chExt cx="1613503" cy="288032"/>
          </a:xfrm>
        </p:grpSpPr>
        <p:sp>
          <p:nvSpPr>
            <p:cNvPr id="54" name="Retângulo de cantos arredondados 5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UnSegmer_nome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Fluxograma: Extrair 5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Retângulo de cantos arredondados 60"/>
          <p:cNvSpPr/>
          <p:nvPr/>
        </p:nvSpPr>
        <p:spPr>
          <a:xfrm>
            <a:off x="2411760" y="4551944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UG_id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411760" y="4859432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UnSegmer_id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719679" y="4561672"/>
            <a:ext cx="135269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UG_categoria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3719679" y="4869160"/>
            <a:ext cx="135269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UnSegmer_categoria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508784" y="4228912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GP_id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5364088" y="4226895"/>
            <a:ext cx="2016224" cy="288032"/>
            <a:chOff x="251520" y="5690508"/>
            <a:chExt cx="1613503" cy="288032"/>
          </a:xfrm>
        </p:grpSpPr>
        <p:sp>
          <p:nvSpPr>
            <p:cNvPr id="68" name="Retângulo de cantos arredondados 6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GP_nome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Fluxograma: Extrair 6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5364088" y="4546128"/>
            <a:ext cx="2016224" cy="288032"/>
            <a:chOff x="251520" y="5690508"/>
            <a:chExt cx="1613503" cy="288032"/>
          </a:xfrm>
        </p:grpSpPr>
        <p:sp>
          <p:nvSpPr>
            <p:cNvPr id="71" name="Retângulo de cantos arredondados 7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Fluxograma: Extrair 7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5364088" y="4863344"/>
            <a:ext cx="2016224" cy="288032"/>
            <a:chOff x="251520" y="5690508"/>
            <a:chExt cx="1613503" cy="28803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Catprod_nome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Fluxograma: Extrair 7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Retângulo de cantos arredondados 75"/>
          <p:cNvSpPr/>
          <p:nvPr/>
        </p:nvSpPr>
        <p:spPr>
          <a:xfrm>
            <a:off x="7524328" y="4555856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CP_id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7524328" y="4863344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Catprod_id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238</Words>
  <Application>Microsoft Office PowerPoint</Application>
  <PresentationFormat>Apresentação na tela (4:3)</PresentationFormat>
  <Paragraphs>116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30</cp:revision>
  <dcterms:created xsi:type="dcterms:W3CDTF">2016-08-02T13:37:56Z</dcterms:created>
  <dcterms:modified xsi:type="dcterms:W3CDTF">2016-08-03T16:15:52Z</dcterms:modified>
</cp:coreProperties>
</file>