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8" d="100"/>
          <a:sy n="98" d="100"/>
        </p:scale>
        <p:origin x="-3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48680"/>
            <a:ext cx="8825266" cy="2855343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 smtClean="0"/>
              <a:t>Lista representantes </a:t>
            </a:r>
            <a:r>
              <a:rPr lang="pt-BR" sz="1050" dirty="0"/>
              <a:t>pendente aceite </a:t>
            </a:r>
            <a:r>
              <a:rPr lang="pt-BR" sz="1050" dirty="0" smtClean="0"/>
              <a:t>diretoria</a:t>
            </a:r>
            <a:endParaRPr lang="pt-BR" sz="105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44" name="Bisel 43"/>
          <p:cNvSpPr/>
          <p:nvPr/>
        </p:nvSpPr>
        <p:spPr>
          <a:xfrm>
            <a:off x="7403109" y="859678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S</a:t>
            </a:r>
            <a:r>
              <a:rPr lang="pt-BR" sz="1050" b="1" dirty="0" smtClean="0">
                <a:solidFill>
                  <a:schemeClr val="tx1"/>
                </a:solidFill>
              </a:rPr>
              <a:t>air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62" name="Bisel 61"/>
          <p:cNvSpPr/>
          <p:nvPr/>
        </p:nvSpPr>
        <p:spPr>
          <a:xfrm>
            <a:off x="5364088" y="859676"/>
            <a:ext cx="2032475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Retornar para representante</a:t>
            </a:r>
            <a:endParaRPr lang="pt-BR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37721"/>
              </p:ext>
            </p:extLst>
          </p:nvPr>
        </p:nvGraphicFramePr>
        <p:xfrm>
          <a:off x="241299" y="1268760"/>
          <a:ext cx="8698949" cy="154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93"/>
                <a:gridCol w="2376264"/>
                <a:gridCol w="1440160"/>
                <a:gridCol w="1584176"/>
                <a:gridCol w="1224136"/>
                <a:gridCol w="1415920"/>
              </a:tblGrid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Repr_razão</a:t>
                      </a:r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 social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Repr_apelido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Repr_cnpj</a:t>
                      </a:r>
                      <a:endParaRPr lang="pt-BR" sz="1050" b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Repr_data_criacao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REPR_STATUS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tângulo 47"/>
          <p:cNvSpPr/>
          <p:nvPr/>
        </p:nvSpPr>
        <p:spPr>
          <a:xfrm>
            <a:off x="139222" y="3525985"/>
            <a:ext cx="8825266" cy="2855343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139222" y="3516696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Aceite novo representante</a:t>
            </a:r>
            <a:endParaRPr lang="pt-BR" sz="105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43166" y="3789040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54" name="Bisel 53"/>
          <p:cNvSpPr/>
          <p:nvPr/>
        </p:nvSpPr>
        <p:spPr>
          <a:xfrm>
            <a:off x="4860032" y="3826609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Aprovar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61" name="Retângulo de cantos arredondados 52"/>
          <p:cNvSpPr/>
          <p:nvPr/>
        </p:nvSpPr>
        <p:spPr>
          <a:xfrm>
            <a:off x="218423" y="4509120"/>
            <a:ext cx="5589533" cy="1081804"/>
          </a:xfrm>
          <a:custGeom>
            <a:avLst/>
            <a:gdLst>
              <a:gd name="connsiteX0" fmla="*/ 0 w 4752528"/>
              <a:gd name="connsiteY0" fmla="*/ 288038 h 1728192"/>
              <a:gd name="connsiteX1" fmla="*/ 288038 w 4752528"/>
              <a:gd name="connsiteY1" fmla="*/ 0 h 1728192"/>
              <a:gd name="connsiteX2" fmla="*/ 4464490 w 4752528"/>
              <a:gd name="connsiteY2" fmla="*/ 0 h 1728192"/>
              <a:gd name="connsiteX3" fmla="*/ 4752528 w 4752528"/>
              <a:gd name="connsiteY3" fmla="*/ 288038 h 1728192"/>
              <a:gd name="connsiteX4" fmla="*/ 4752528 w 4752528"/>
              <a:gd name="connsiteY4" fmla="*/ 1440154 h 1728192"/>
              <a:gd name="connsiteX5" fmla="*/ 4464490 w 4752528"/>
              <a:gd name="connsiteY5" fmla="*/ 1728192 h 1728192"/>
              <a:gd name="connsiteX6" fmla="*/ 288038 w 4752528"/>
              <a:gd name="connsiteY6" fmla="*/ 1728192 h 1728192"/>
              <a:gd name="connsiteX7" fmla="*/ 0 w 4752528"/>
              <a:gd name="connsiteY7" fmla="*/ 1440154 h 1728192"/>
              <a:gd name="connsiteX8" fmla="*/ 0 w 4752528"/>
              <a:gd name="connsiteY8" fmla="*/ 288038 h 1728192"/>
              <a:gd name="connsiteX0" fmla="*/ 0 w 4752528"/>
              <a:gd name="connsiteY0" fmla="*/ 134079 h 1729875"/>
              <a:gd name="connsiteX1" fmla="*/ 288038 w 4752528"/>
              <a:gd name="connsiteY1" fmla="*/ 1683 h 1729875"/>
              <a:gd name="connsiteX2" fmla="*/ 4464490 w 4752528"/>
              <a:gd name="connsiteY2" fmla="*/ 1683 h 1729875"/>
              <a:gd name="connsiteX3" fmla="*/ 4752528 w 4752528"/>
              <a:gd name="connsiteY3" fmla="*/ 289721 h 1729875"/>
              <a:gd name="connsiteX4" fmla="*/ 4752528 w 4752528"/>
              <a:gd name="connsiteY4" fmla="*/ 1441837 h 1729875"/>
              <a:gd name="connsiteX5" fmla="*/ 4464490 w 4752528"/>
              <a:gd name="connsiteY5" fmla="*/ 1729875 h 1729875"/>
              <a:gd name="connsiteX6" fmla="*/ 288038 w 4752528"/>
              <a:gd name="connsiteY6" fmla="*/ 1729875 h 1729875"/>
              <a:gd name="connsiteX7" fmla="*/ 0 w 4752528"/>
              <a:gd name="connsiteY7" fmla="*/ 1441837 h 1729875"/>
              <a:gd name="connsiteX8" fmla="*/ 0 w 4752528"/>
              <a:gd name="connsiteY8" fmla="*/ 134079 h 1729875"/>
              <a:gd name="connsiteX0" fmla="*/ 0 w 4752528"/>
              <a:gd name="connsiteY0" fmla="*/ 134079 h 1729875"/>
              <a:gd name="connsiteX1" fmla="*/ 288038 w 4752528"/>
              <a:gd name="connsiteY1" fmla="*/ 1683 h 1729875"/>
              <a:gd name="connsiteX2" fmla="*/ 4464490 w 4752528"/>
              <a:gd name="connsiteY2" fmla="*/ 1683 h 1729875"/>
              <a:gd name="connsiteX3" fmla="*/ 4752528 w 4752528"/>
              <a:gd name="connsiteY3" fmla="*/ 289721 h 1729875"/>
              <a:gd name="connsiteX4" fmla="*/ 4752528 w 4752528"/>
              <a:gd name="connsiteY4" fmla="*/ 1441837 h 1729875"/>
              <a:gd name="connsiteX5" fmla="*/ 4464490 w 4752528"/>
              <a:gd name="connsiteY5" fmla="*/ 1729875 h 1729875"/>
              <a:gd name="connsiteX6" fmla="*/ 288038 w 4752528"/>
              <a:gd name="connsiteY6" fmla="*/ 1729875 h 1729875"/>
              <a:gd name="connsiteX7" fmla="*/ 0 w 4752528"/>
              <a:gd name="connsiteY7" fmla="*/ 1568297 h 1729875"/>
              <a:gd name="connsiteX8" fmla="*/ 0 w 4752528"/>
              <a:gd name="connsiteY8" fmla="*/ 134079 h 1729875"/>
              <a:gd name="connsiteX0" fmla="*/ 0 w 4752528"/>
              <a:gd name="connsiteY0" fmla="*/ 134079 h 1730398"/>
              <a:gd name="connsiteX1" fmla="*/ 288038 w 4752528"/>
              <a:gd name="connsiteY1" fmla="*/ 1683 h 1730398"/>
              <a:gd name="connsiteX2" fmla="*/ 4464490 w 4752528"/>
              <a:gd name="connsiteY2" fmla="*/ 1683 h 1730398"/>
              <a:gd name="connsiteX3" fmla="*/ 4752528 w 4752528"/>
              <a:gd name="connsiteY3" fmla="*/ 289721 h 1730398"/>
              <a:gd name="connsiteX4" fmla="*/ 4742800 w 4752528"/>
              <a:gd name="connsiteY4" fmla="*/ 1587752 h 1730398"/>
              <a:gd name="connsiteX5" fmla="*/ 4464490 w 4752528"/>
              <a:gd name="connsiteY5" fmla="*/ 1729875 h 1730398"/>
              <a:gd name="connsiteX6" fmla="*/ 288038 w 4752528"/>
              <a:gd name="connsiteY6" fmla="*/ 1729875 h 1730398"/>
              <a:gd name="connsiteX7" fmla="*/ 0 w 4752528"/>
              <a:gd name="connsiteY7" fmla="*/ 1568297 h 1730398"/>
              <a:gd name="connsiteX8" fmla="*/ 0 w 4752528"/>
              <a:gd name="connsiteY8" fmla="*/ 134079 h 1730398"/>
              <a:gd name="connsiteX0" fmla="*/ 0 w 4752528"/>
              <a:gd name="connsiteY0" fmla="*/ 134079 h 1730398"/>
              <a:gd name="connsiteX1" fmla="*/ 288038 w 4752528"/>
              <a:gd name="connsiteY1" fmla="*/ 1683 h 1730398"/>
              <a:gd name="connsiteX2" fmla="*/ 4464490 w 4752528"/>
              <a:gd name="connsiteY2" fmla="*/ 1683 h 1730398"/>
              <a:gd name="connsiteX3" fmla="*/ 4752528 w 4752528"/>
              <a:gd name="connsiteY3" fmla="*/ 163261 h 1730398"/>
              <a:gd name="connsiteX4" fmla="*/ 4742800 w 4752528"/>
              <a:gd name="connsiteY4" fmla="*/ 1587752 h 1730398"/>
              <a:gd name="connsiteX5" fmla="*/ 4464490 w 4752528"/>
              <a:gd name="connsiteY5" fmla="*/ 1729875 h 1730398"/>
              <a:gd name="connsiteX6" fmla="*/ 288038 w 4752528"/>
              <a:gd name="connsiteY6" fmla="*/ 1729875 h 1730398"/>
              <a:gd name="connsiteX7" fmla="*/ 0 w 4752528"/>
              <a:gd name="connsiteY7" fmla="*/ 1568297 h 1730398"/>
              <a:gd name="connsiteX8" fmla="*/ 0 w 4752528"/>
              <a:gd name="connsiteY8" fmla="*/ 134079 h 173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2528" h="1730398">
                <a:moveTo>
                  <a:pt x="0" y="134079"/>
                </a:moveTo>
                <a:cubicBezTo>
                  <a:pt x="0" y="-25000"/>
                  <a:pt x="128959" y="1683"/>
                  <a:pt x="288038" y="1683"/>
                </a:cubicBezTo>
                <a:lnTo>
                  <a:pt x="4464490" y="1683"/>
                </a:lnTo>
                <a:cubicBezTo>
                  <a:pt x="4623569" y="1683"/>
                  <a:pt x="4752528" y="4182"/>
                  <a:pt x="4752528" y="163261"/>
                </a:cubicBezTo>
                <a:cubicBezTo>
                  <a:pt x="4749285" y="595938"/>
                  <a:pt x="4746043" y="1155075"/>
                  <a:pt x="4742800" y="1587752"/>
                </a:cubicBezTo>
                <a:cubicBezTo>
                  <a:pt x="4742800" y="1746831"/>
                  <a:pt x="4623569" y="1729875"/>
                  <a:pt x="4464490" y="1729875"/>
                </a:cubicBezTo>
                <a:lnTo>
                  <a:pt x="288038" y="1729875"/>
                </a:lnTo>
                <a:cubicBezTo>
                  <a:pt x="128959" y="1729875"/>
                  <a:pt x="0" y="1727376"/>
                  <a:pt x="0" y="1568297"/>
                </a:cubicBezTo>
                <a:lnTo>
                  <a:pt x="0" y="134079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Repr_comentario_aceite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2608" y="5690432"/>
            <a:ext cx="2592288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Repr_data_aceite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18424" y="6021288"/>
            <a:ext cx="258647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Repr_status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9" name="Bisel 68"/>
          <p:cNvSpPr/>
          <p:nvPr/>
        </p:nvSpPr>
        <p:spPr>
          <a:xfrm>
            <a:off x="6172427" y="3826609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Reprovar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223421" y="4155185"/>
            <a:ext cx="129114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Repr_id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1589074" y="4154760"/>
            <a:ext cx="421888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Repr_razão</a:t>
            </a:r>
            <a:r>
              <a:rPr lang="pt-BR" sz="1050" dirty="0">
                <a:solidFill>
                  <a:schemeClr val="tx1"/>
                </a:solidFill>
              </a:rPr>
              <a:t> social</a:t>
            </a:r>
            <a:endParaRPr lang="pt-BR" sz="1050" dirty="0"/>
          </a:p>
        </p:txBody>
      </p:sp>
      <p:sp>
        <p:nvSpPr>
          <p:cNvPr id="72" name="Bisel 71"/>
          <p:cNvSpPr/>
          <p:nvPr/>
        </p:nvSpPr>
        <p:spPr>
          <a:xfrm>
            <a:off x="7573149" y="3807085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u="sng" dirty="0" smtClean="0">
                <a:solidFill>
                  <a:schemeClr val="tx1"/>
                </a:solidFill>
              </a:rPr>
              <a:t>Sair</a:t>
            </a:r>
            <a:endParaRPr lang="pt-BR" sz="1050" b="1" u="sng" dirty="0">
              <a:solidFill>
                <a:schemeClr val="tx1"/>
              </a:solidFill>
            </a:endParaRPr>
          </a:p>
        </p:txBody>
      </p:sp>
      <p:grpSp>
        <p:nvGrpSpPr>
          <p:cNvPr id="73" name="Grupo 72"/>
          <p:cNvGrpSpPr/>
          <p:nvPr/>
        </p:nvGrpSpPr>
        <p:grpSpPr>
          <a:xfrm>
            <a:off x="8696691" y="1268760"/>
            <a:ext cx="267797" cy="2115568"/>
            <a:chOff x="3015943" y="1110114"/>
            <a:chExt cx="267797" cy="5487238"/>
          </a:xfrm>
        </p:grpSpPr>
        <p:sp>
          <p:nvSpPr>
            <p:cNvPr id="74" name="Retângulo 73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Botão de ação: Fim 74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981078" y="1225118"/>
              <a:ext cx="360040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Botão de ação: Fim 75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981078" y="6237312"/>
              <a:ext cx="360040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Bisel 76"/>
          <p:cNvSpPr/>
          <p:nvPr/>
        </p:nvSpPr>
        <p:spPr>
          <a:xfrm>
            <a:off x="6156176" y="4149080"/>
            <a:ext cx="1224136" cy="903969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Ir para</a:t>
            </a:r>
          </a:p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Manutenção de representante</a:t>
            </a:r>
            <a:endParaRPr lang="pt-BR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39</Words>
  <Application>Microsoft Office PowerPoint</Application>
  <PresentationFormat>Apresentação na tela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33</cp:revision>
  <dcterms:created xsi:type="dcterms:W3CDTF">2016-08-02T13:37:56Z</dcterms:created>
  <dcterms:modified xsi:type="dcterms:W3CDTF">2016-08-02T20:18:14Z</dcterms:modified>
</cp:coreProperties>
</file>