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77" d="100"/>
          <a:sy n="77" d="100"/>
        </p:scale>
        <p:origin x="-17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9A68D-14C9-4DC8-8A8D-CD94A1C270E2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514F00E5-DE6D-465B-B858-FB80F1844FFD}">
      <dgm:prSet phldrT="[Texto]"/>
      <dgm:spPr/>
      <dgm:t>
        <a:bodyPr/>
        <a:lstStyle/>
        <a:p>
          <a:r>
            <a:rPr lang="pt-BR" dirty="0" smtClean="0"/>
            <a:t>Cartão </a:t>
          </a:r>
          <a:r>
            <a:rPr lang="pt-BR" dirty="0" err="1" smtClean="0"/>
            <a:t>cnpj</a:t>
          </a:r>
          <a:endParaRPr lang="pt-BR" dirty="0"/>
        </a:p>
      </dgm:t>
    </dgm:pt>
    <dgm:pt modelId="{7B6C9E71-A5D4-45BE-943D-3DE7DBB33C50}" type="parTrans" cxnId="{D667FE09-72BF-4A8F-8FB2-9113005DB071}">
      <dgm:prSet/>
      <dgm:spPr/>
      <dgm:t>
        <a:bodyPr/>
        <a:lstStyle/>
        <a:p>
          <a:endParaRPr lang="pt-BR"/>
        </a:p>
      </dgm:t>
    </dgm:pt>
    <dgm:pt modelId="{A9681F5C-0453-4E22-8C69-258755564510}" type="sibTrans" cxnId="{D667FE09-72BF-4A8F-8FB2-9113005DB071}">
      <dgm:prSet/>
      <dgm:spPr/>
      <dgm:t>
        <a:bodyPr/>
        <a:lstStyle/>
        <a:p>
          <a:endParaRPr lang="pt-BR"/>
        </a:p>
      </dgm:t>
    </dgm:pt>
    <dgm:pt modelId="{3E3AA233-CFBF-4211-9649-B71B2AE0DE1A}">
      <dgm:prSet phldrT="[Texto]"/>
      <dgm:spPr/>
      <dgm:t>
        <a:bodyPr/>
        <a:lstStyle/>
        <a:p>
          <a:r>
            <a:rPr lang="pt-BR" dirty="0" smtClean="0"/>
            <a:t>Contrato social</a:t>
          </a:r>
          <a:endParaRPr lang="pt-BR" dirty="0"/>
        </a:p>
      </dgm:t>
    </dgm:pt>
    <dgm:pt modelId="{C363C8CC-C2CA-4692-856F-7F7F2C45D370}" type="parTrans" cxnId="{523E4131-CB0C-4F01-BBAF-B2CDCBC50C94}">
      <dgm:prSet/>
      <dgm:spPr/>
      <dgm:t>
        <a:bodyPr/>
        <a:lstStyle/>
        <a:p>
          <a:endParaRPr lang="pt-BR"/>
        </a:p>
      </dgm:t>
    </dgm:pt>
    <dgm:pt modelId="{0B8435DD-7B10-4635-9E76-374162FE881C}" type="sibTrans" cxnId="{523E4131-CB0C-4F01-BBAF-B2CDCBC50C94}">
      <dgm:prSet/>
      <dgm:spPr/>
      <dgm:t>
        <a:bodyPr/>
        <a:lstStyle/>
        <a:p>
          <a:endParaRPr lang="pt-BR"/>
        </a:p>
      </dgm:t>
    </dgm:pt>
    <dgm:pt modelId="{7D7E9B78-4B34-46C3-8CE5-A5963FB63DB6}">
      <dgm:prSet phldrT="[Texto]"/>
      <dgm:spPr/>
      <dgm:t>
        <a:bodyPr/>
        <a:lstStyle/>
        <a:p>
          <a:r>
            <a:rPr lang="pt-BR" dirty="0" smtClean="0"/>
            <a:t>Contrato de representação</a:t>
          </a:r>
          <a:endParaRPr lang="pt-BR" dirty="0"/>
        </a:p>
      </dgm:t>
    </dgm:pt>
    <dgm:pt modelId="{C6C2CDE4-CCF9-4391-85D9-689008327AD1}" type="parTrans" cxnId="{94CE831D-DBFB-4E75-A808-BE0046E334CD}">
      <dgm:prSet/>
      <dgm:spPr/>
      <dgm:t>
        <a:bodyPr/>
        <a:lstStyle/>
        <a:p>
          <a:endParaRPr lang="pt-BR"/>
        </a:p>
      </dgm:t>
    </dgm:pt>
    <dgm:pt modelId="{B8894BF2-B5AC-41E1-9D5E-D9D7C74B86BE}" type="sibTrans" cxnId="{94CE831D-DBFB-4E75-A808-BE0046E334CD}">
      <dgm:prSet/>
      <dgm:spPr/>
      <dgm:t>
        <a:bodyPr/>
        <a:lstStyle/>
        <a:p>
          <a:endParaRPr lang="pt-BR"/>
        </a:p>
      </dgm:t>
    </dgm:pt>
    <dgm:pt modelId="{1559868A-925E-4299-A86D-9D8CCC14CFF2}" type="pres">
      <dgm:prSet presAssocID="{9B59A68D-14C9-4DC8-8A8D-CD94A1C270E2}" presName="diagram" presStyleCnt="0">
        <dgm:presLayoutVars>
          <dgm:dir/>
          <dgm:animLvl val="lvl"/>
          <dgm:resizeHandles val="exact"/>
        </dgm:presLayoutVars>
      </dgm:prSet>
      <dgm:spPr/>
    </dgm:pt>
    <dgm:pt modelId="{4845B931-86D9-4CE3-B986-2E2042D9AB37}" type="pres">
      <dgm:prSet presAssocID="{514F00E5-DE6D-465B-B858-FB80F1844FFD}" presName="compNode" presStyleCnt="0"/>
      <dgm:spPr/>
    </dgm:pt>
    <dgm:pt modelId="{1174223A-5FCE-4454-8202-3FA8651132C0}" type="pres">
      <dgm:prSet presAssocID="{514F00E5-DE6D-465B-B858-FB80F1844FFD}" presName="childRect" presStyleLbl="bgAcc1" presStyleIdx="0" presStyleCnt="3" custLinFactNeighborX="4160" custLinFactNeighborY="-1122">
        <dgm:presLayoutVars>
          <dgm:bulletEnabled val="1"/>
        </dgm:presLayoutVars>
      </dgm:prSet>
      <dgm:spPr/>
    </dgm:pt>
    <dgm:pt modelId="{5297F3B5-08B3-4DE0-B584-FB981FDCA1DC}" type="pres">
      <dgm:prSet presAssocID="{514F00E5-DE6D-465B-B858-FB80F1844FF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4E8766-68AE-40B8-94A3-B8AACB94DFC1}" type="pres">
      <dgm:prSet presAssocID="{514F00E5-DE6D-465B-B858-FB80F1844FFD}" presName="parentRect" presStyleLbl="alignNode1" presStyleIdx="0" presStyleCnt="3" custLinFactNeighborX="4160" custLinFactNeighborY="-679"/>
      <dgm:spPr/>
      <dgm:t>
        <a:bodyPr/>
        <a:lstStyle/>
        <a:p>
          <a:endParaRPr lang="pt-BR"/>
        </a:p>
      </dgm:t>
    </dgm:pt>
    <dgm:pt modelId="{C80399ED-7BC4-4B14-A01C-A18061130C2D}" type="pres">
      <dgm:prSet presAssocID="{514F00E5-DE6D-465B-B858-FB80F1844FFD}" presName="adorn" presStyleLbl="fgAccFollowNode1" presStyleIdx="0" presStyleCnt="3" custLinFactNeighborX="15912" custLinFactNeighborY="-4827"/>
      <dgm:spPr/>
    </dgm:pt>
    <dgm:pt modelId="{5F86A1DE-07CD-4CAB-98F8-66BA63CCB1CE}" type="pres">
      <dgm:prSet presAssocID="{A9681F5C-0453-4E22-8C69-258755564510}" presName="sibTrans" presStyleLbl="sibTrans2D1" presStyleIdx="0" presStyleCnt="0"/>
      <dgm:spPr/>
      <dgm:t>
        <a:bodyPr/>
        <a:lstStyle/>
        <a:p>
          <a:endParaRPr lang="pt-BR"/>
        </a:p>
      </dgm:t>
    </dgm:pt>
    <dgm:pt modelId="{66E29BEF-50D1-4744-861F-8D7A2DE828D3}" type="pres">
      <dgm:prSet presAssocID="{3E3AA233-CFBF-4211-9649-B71B2AE0DE1A}" presName="compNode" presStyleCnt="0"/>
      <dgm:spPr/>
    </dgm:pt>
    <dgm:pt modelId="{4832FF56-D7BA-4773-A1CB-5C775C263CA7}" type="pres">
      <dgm:prSet presAssocID="{3E3AA233-CFBF-4211-9649-B71B2AE0DE1A}" presName="childRect" presStyleLbl="bgAcc1" presStyleIdx="1" presStyleCnt="3" custLinFactNeighborY="-2038">
        <dgm:presLayoutVars>
          <dgm:bulletEnabled val="1"/>
        </dgm:presLayoutVars>
      </dgm:prSet>
      <dgm:spPr/>
    </dgm:pt>
    <dgm:pt modelId="{28FDF54B-B270-4E7A-95EE-6D0F09D159FB}" type="pres">
      <dgm:prSet presAssocID="{3E3AA233-CFBF-4211-9649-B71B2AE0DE1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79201F-FDE6-4081-B556-F4E351DBF731}" type="pres">
      <dgm:prSet presAssocID="{3E3AA233-CFBF-4211-9649-B71B2AE0DE1A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E01ED93E-9E2B-4346-B767-E1BE5B56DF56}" type="pres">
      <dgm:prSet presAssocID="{3E3AA233-CFBF-4211-9649-B71B2AE0DE1A}" presName="adorn" presStyleLbl="fgAccFollowNode1" presStyleIdx="1" presStyleCnt="3"/>
      <dgm:spPr/>
    </dgm:pt>
    <dgm:pt modelId="{9407AC29-CF63-4B54-838C-21E3BF24E906}" type="pres">
      <dgm:prSet presAssocID="{0B8435DD-7B10-4635-9E76-374162FE881C}" presName="sibTrans" presStyleLbl="sibTrans2D1" presStyleIdx="0" presStyleCnt="0"/>
      <dgm:spPr/>
      <dgm:t>
        <a:bodyPr/>
        <a:lstStyle/>
        <a:p>
          <a:endParaRPr lang="pt-BR"/>
        </a:p>
      </dgm:t>
    </dgm:pt>
    <dgm:pt modelId="{AB8D1D89-2F88-4365-9676-BDD530AA8EE0}" type="pres">
      <dgm:prSet presAssocID="{7D7E9B78-4B34-46C3-8CE5-A5963FB63DB6}" presName="compNode" presStyleCnt="0"/>
      <dgm:spPr/>
    </dgm:pt>
    <dgm:pt modelId="{4A841ED2-85FA-428E-A995-4880C8337C55}" type="pres">
      <dgm:prSet presAssocID="{7D7E9B78-4B34-46C3-8CE5-A5963FB63DB6}" presName="childRect" presStyleLbl="bgAcc1" presStyleIdx="2" presStyleCnt="3">
        <dgm:presLayoutVars>
          <dgm:bulletEnabled val="1"/>
        </dgm:presLayoutVars>
      </dgm:prSet>
      <dgm:spPr/>
    </dgm:pt>
    <dgm:pt modelId="{4964A2E7-BA6A-41ED-B17C-65117341B66D}" type="pres">
      <dgm:prSet presAssocID="{7D7E9B78-4B34-46C3-8CE5-A5963FB63DB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CA8CDF-68FA-47C0-990A-D98E27EBB055}" type="pres">
      <dgm:prSet presAssocID="{7D7E9B78-4B34-46C3-8CE5-A5963FB63DB6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ABE25E67-AF4D-4E92-AFD1-8D613D408916}" type="pres">
      <dgm:prSet presAssocID="{7D7E9B78-4B34-46C3-8CE5-A5963FB63DB6}" presName="adorn" presStyleLbl="fgAccFollowNode1" presStyleIdx="2" presStyleCnt="3"/>
      <dgm:spPr/>
    </dgm:pt>
  </dgm:ptLst>
  <dgm:cxnLst>
    <dgm:cxn modelId="{185AEAD7-CA05-4E3D-9351-E9195842EEB0}" type="presOf" srcId="{514F00E5-DE6D-465B-B858-FB80F1844FFD}" destId="{5297F3B5-08B3-4DE0-B584-FB981FDCA1DC}" srcOrd="0" destOrd="0" presId="urn:microsoft.com/office/officeart/2005/8/layout/bList2"/>
    <dgm:cxn modelId="{8F7305B5-1D30-425D-BCC9-4AB01453A069}" type="presOf" srcId="{3E3AA233-CFBF-4211-9649-B71B2AE0DE1A}" destId="{28FDF54B-B270-4E7A-95EE-6D0F09D159FB}" srcOrd="0" destOrd="0" presId="urn:microsoft.com/office/officeart/2005/8/layout/bList2"/>
    <dgm:cxn modelId="{25EB1C12-755E-446E-A421-ABA76155459C}" type="presOf" srcId="{7D7E9B78-4B34-46C3-8CE5-A5963FB63DB6}" destId="{4964A2E7-BA6A-41ED-B17C-65117341B66D}" srcOrd="0" destOrd="0" presId="urn:microsoft.com/office/officeart/2005/8/layout/bList2"/>
    <dgm:cxn modelId="{9CB5E601-0D33-409A-ABA8-E4847B4682D0}" type="presOf" srcId="{3E3AA233-CFBF-4211-9649-B71B2AE0DE1A}" destId="{5C79201F-FDE6-4081-B556-F4E351DBF731}" srcOrd="1" destOrd="0" presId="urn:microsoft.com/office/officeart/2005/8/layout/bList2"/>
    <dgm:cxn modelId="{D667FE09-72BF-4A8F-8FB2-9113005DB071}" srcId="{9B59A68D-14C9-4DC8-8A8D-CD94A1C270E2}" destId="{514F00E5-DE6D-465B-B858-FB80F1844FFD}" srcOrd="0" destOrd="0" parTransId="{7B6C9E71-A5D4-45BE-943D-3DE7DBB33C50}" sibTransId="{A9681F5C-0453-4E22-8C69-258755564510}"/>
    <dgm:cxn modelId="{94CE831D-DBFB-4E75-A808-BE0046E334CD}" srcId="{9B59A68D-14C9-4DC8-8A8D-CD94A1C270E2}" destId="{7D7E9B78-4B34-46C3-8CE5-A5963FB63DB6}" srcOrd="2" destOrd="0" parTransId="{C6C2CDE4-CCF9-4391-85D9-689008327AD1}" sibTransId="{B8894BF2-B5AC-41E1-9D5E-D9D7C74B86BE}"/>
    <dgm:cxn modelId="{889DECAB-CE4F-4A97-BAB6-8C3E551045BC}" type="presOf" srcId="{0B8435DD-7B10-4635-9E76-374162FE881C}" destId="{9407AC29-CF63-4B54-838C-21E3BF24E906}" srcOrd="0" destOrd="0" presId="urn:microsoft.com/office/officeart/2005/8/layout/bList2"/>
    <dgm:cxn modelId="{2B20B19B-EDAF-4203-9E87-2F8E77C03AAF}" type="presOf" srcId="{514F00E5-DE6D-465B-B858-FB80F1844FFD}" destId="{4D4E8766-68AE-40B8-94A3-B8AACB94DFC1}" srcOrd="1" destOrd="0" presId="urn:microsoft.com/office/officeart/2005/8/layout/bList2"/>
    <dgm:cxn modelId="{3478386C-ABAB-43EF-9CE2-0414C239AA7B}" type="presOf" srcId="{7D7E9B78-4B34-46C3-8CE5-A5963FB63DB6}" destId="{80CA8CDF-68FA-47C0-990A-D98E27EBB055}" srcOrd="1" destOrd="0" presId="urn:microsoft.com/office/officeart/2005/8/layout/bList2"/>
    <dgm:cxn modelId="{523E4131-CB0C-4F01-BBAF-B2CDCBC50C94}" srcId="{9B59A68D-14C9-4DC8-8A8D-CD94A1C270E2}" destId="{3E3AA233-CFBF-4211-9649-B71B2AE0DE1A}" srcOrd="1" destOrd="0" parTransId="{C363C8CC-C2CA-4692-856F-7F7F2C45D370}" sibTransId="{0B8435DD-7B10-4635-9E76-374162FE881C}"/>
    <dgm:cxn modelId="{4FF52812-890D-410C-B4F2-353159382665}" type="presOf" srcId="{A9681F5C-0453-4E22-8C69-258755564510}" destId="{5F86A1DE-07CD-4CAB-98F8-66BA63CCB1CE}" srcOrd="0" destOrd="0" presId="urn:microsoft.com/office/officeart/2005/8/layout/bList2"/>
    <dgm:cxn modelId="{B63DA113-F445-4C6F-86E9-91C638EC3EAE}" type="presOf" srcId="{9B59A68D-14C9-4DC8-8A8D-CD94A1C270E2}" destId="{1559868A-925E-4299-A86D-9D8CCC14CFF2}" srcOrd="0" destOrd="0" presId="urn:microsoft.com/office/officeart/2005/8/layout/bList2"/>
    <dgm:cxn modelId="{94EB57E8-27B1-46C7-BA42-CF89F6185166}" type="presParOf" srcId="{1559868A-925E-4299-A86D-9D8CCC14CFF2}" destId="{4845B931-86D9-4CE3-B986-2E2042D9AB37}" srcOrd="0" destOrd="0" presId="urn:microsoft.com/office/officeart/2005/8/layout/bList2"/>
    <dgm:cxn modelId="{1D97BCD7-EA1B-4AAF-847F-9C948893B853}" type="presParOf" srcId="{4845B931-86D9-4CE3-B986-2E2042D9AB37}" destId="{1174223A-5FCE-4454-8202-3FA8651132C0}" srcOrd="0" destOrd="0" presId="urn:microsoft.com/office/officeart/2005/8/layout/bList2"/>
    <dgm:cxn modelId="{760E743F-ADF8-4764-9481-2E01F0E2C0C6}" type="presParOf" srcId="{4845B931-86D9-4CE3-B986-2E2042D9AB37}" destId="{5297F3B5-08B3-4DE0-B584-FB981FDCA1DC}" srcOrd="1" destOrd="0" presId="urn:microsoft.com/office/officeart/2005/8/layout/bList2"/>
    <dgm:cxn modelId="{5E85FB09-6511-4B79-99E9-14CD5AE1A9E1}" type="presParOf" srcId="{4845B931-86D9-4CE3-B986-2E2042D9AB37}" destId="{4D4E8766-68AE-40B8-94A3-B8AACB94DFC1}" srcOrd="2" destOrd="0" presId="urn:microsoft.com/office/officeart/2005/8/layout/bList2"/>
    <dgm:cxn modelId="{B0B82BD8-D9A8-4EE9-8BE3-BC754A8C93E1}" type="presParOf" srcId="{4845B931-86D9-4CE3-B986-2E2042D9AB37}" destId="{C80399ED-7BC4-4B14-A01C-A18061130C2D}" srcOrd="3" destOrd="0" presId="urn:microsoft.com/office/officeart/2005/8/layout/bList2"/>
    <dgm:cxn modelId="{A62116B5-D7F1-4A19-BA42-A8E1F998DCF2}" type="presParOf" srcId="{1559868A-925E-4299-A86D-9D8CCC14CFF2}" destId="{5F86A1DE-07CD-4CAB-98F8-66BA63CCB1CE}" srcOrd="1" destOrd="0" presId="urn:microsoft.com/office/officeart/2005/8/layout/bList2"/>
    <dgm:cxn modelId="{B3FABB89-6CE8-4C5B-84B0-0F7F0A585885}" type="presParOf" srcId="{1559868A-925E-4299-A86D-9D8CCC14CFF2}" destId="{66E29BEF-50D1-4744-861F-8D7A2DE828D3}" srcOrd="2" destOrd="0" presId="urn:microsoft.com/office/officeart/2005/8/layout/bList2"/>
    <dgm:cxn modelId="{031CFE73-8C87-4831-9CA4-33244599F5E1}" type="presParOf" srcId="{66E29BEF-50D1-4744-861F-8D7A2DE828D3}" destId="{4832FF56-D7BA-4773-A1CB-5C775C263CA7}" srcOrd="0" destOrd="0" presId="urn:microsoft.com/office/officeart/2005/8/layout/bList2"/>
    <dgm:cxn modelId="{77F70906-6F3D-4736-87D3-29BA81983B7F}" type="presParOf" srcId="{66E29BEF-50D1-4744-861F-8D7A2DE828D3}" destId="{28FDF54B-B270-4E7A-95EE-6D0F09D159FB}" srcOrd="1" destOrd="0" presId="urn:microsoft.com/office/officeart/2005/8/layout/bList2"/>
    <dgm:cxn modelId="{14D5299C-2DD6-425A-B580-42AD62110BBB}" type="presParOf" srcId="{66E29BEF-50D1-4744-861F-8D7A2DE828D3}" destId="{5C79201F-FDE6-4081-B556-F4E351DBF731}" srcOrd="2" destOrd="0" presId="urn:microsoft.com/office/officeart/2005/8/layout/bList2"/>
    <dgm:cxn modelId="{FBB59AAE-DBF0-4960-A1AA-64DA1F4D44AB}" type="presParOf" srcId="{66E29BEF-50D1-4744-861F-8D7A2DE828D3}" destId="{E01ED93E-9E2B-4346-B767-E1BE5B56DF56}" srcOrd="3" destOrd="0" presId="urn:microsoft.com/office/officeart/2005/8/layout/bList2"/>
    <dgm:cxn modelId="{A8B444F8-BB76-4219-9F65-F22BAF513BB5}" type="presParOf" srcId="{1559868A-925E-4299-A86D-9D8CCC14CFF2}" destId="{9407AC29-CF63-4B54-838C-21E3BF24E906}" srcOrd="3" destOrd="0" presId="urn:microsoft.com/office/officeart/2005/8/layout/bList2"/>
    <dgm:cxn modelId="{EF36AF06-A79B-4156-A062-833ED5493B43}" type="presParOf" srcId="{1559868A-925E-4299-A86D-9D8CCC14CFF2}" destId="{AB8D1D89-2F88-4365-9676-BDD530AA8EE0}" srcOrd="4" destOrd="0" presId="urn:microsoft.com/office/officeart/2005/8/layout/bList2"/>
    <dgm:cxn modelId="{3818B358-EF24-4CBE-B1C9-7B58BA9D3D4E}" type="presParOf" srcId="{AB8D1D89-2F88-4365-9676-BDD530AA8EE0}" destId="{4A841ED2-85FA-428E-A995-4880C8337C55}" srcOrd="0" destOrd="0" presId="urn:microsoft.com/office/officeart/2005/8/layout/bList2"/>
    <dgm:cxn modelId="{16B0FB1E-2089-4B1F-8085-D906CE8F97E9}" type="presParOf" srcId="{AB8D1D89-2F88-4365-9676-BDD530AA8EE0}" destId="{4964A2E7-BA6A-41ED-B17C-65117341B66D}" srcOrd="1" destOrd="0" presId="urn:microsoft.com/office/officeart/2005/8/layout/bList2"/>
    <dgm:cxn modelId="{230AA4FD-5861-444E-9DA5-D85BE7F76ABD}" type="presParOf" srcId="{AB8D1D89-2F88-4365-9676-BDD530AA8EE0}" destId="{80CA8CDF-68FA-47C0-990A-D98E27EBB055}" srcOrd="2" destOrd="0" presId="urn:microsoft.com/office/officeart/2005/8/layout/bList2"/>
    <dgm:cxn modelId="{00306B06-9245-4501-B359-8F8D356DF1D9}" type="presParOf" srcId="{AB8D1D89-2F88-4365-9676-BDD530AA8EE0}" destId="{ABE25E67-AF4D-4E92-AFD1-8D613D40891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4223A-5FCE-4454-8202-3FA8651132C0}">
      <dsp:nvSpPr>
        <dsp:cNvPr id="0" name=""/>
        <dsp:cNvSpPr/>
      </dsp:nvSpPr>
      <dsp:spPr>
        <a:xfrm>
          <a:off x="69234" y="159348"/>
          <a:ext cx="1576544" cy="11768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E8766-68AE-40B8-94A3-B8AACB94DFC1}">
      <dsp:nvSpPr>
        <dsp:cNvPr id="0" name=""/>
        <dsp:cNvSpPr/>
      </dsp:nvSpPr>
      <dsp:spPr>
        <a:xfrm>
          <a:off x="69234" y="1345974"/>
          <a:ext cx="1576544" cy="50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Cartão </a:t>
          </a:r>
          <a:r>
            <a:rPr lang="pt-BR" sz="1400" kern="1200" dirty="0" err="1" smtClean="0"/>
            <a:t>cnpj</a:t>
          </a:r>
          <a:endParaRPr lang="pt-BR" sz="1400" kern="1200" dirty="0"/>
        </a:p>
      </dsp:txBody>
      <dsp:txXfrm>
        <a:off x="69234" y="1345974"/>
        <a:ext cx="1110242" cy="506048"/>
      </dsp:txXfrm>
    </dsp:sp>
    <dsp:sp modelId="{C80399ED-7BC4-4B14-A01C-A18061130C2D}">
      <dsp:nvSpPr>
        <dsp:cNvPr id="0" name=""/>
        <dsp:cNvSpPr/>
      </dsp:nvSpPr>
      <dsp:spPr>
        <a:xfrm>
          <a:off x="1246291" y="1403156"/>
          <a:ext cx="551790" cy="55179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2FF56-D7BA-4773-A1CB-5C775C263CA7}">
      <dsp:nvSpPr>
        <dsp:cNvPr id="0" name=""/>
        <dsp:cNvSpPr/>
      </dsp:nvSpPr>
      <dsp:spPr>
        <a:xfrm>
          <a:off x="1846984" y="148568"/>
          <a:ext cx="1576544" cy="11768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201F-FDE6-4081-B556-F4E351DBF731}">
      <dsp:nvSpPr>
        <dsp:cNvPr id="0" name=""/>
        <dsp:cNvSpPr/>
      </dsp:nvSpPr>
      <dsp:spPr>
        <a:xfrm>
          <a:off x="1846984" y="1349410"/>
          <a:ext cx="1576544" cy="50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Contrato social</a:t>
          </a:r>
          <a:endParaRPr lang="pt-BR" sz="1400" kern="1200" dirty="0"/>
        </a:p>
      </dsp:txBody>
      <dsp:txXfrm>
        <a:off x="1846984" y="1349410"/>
        <a:ext cx="1110242" cy="506048"/>
      </dsp:txXfrm>
    </dsp:sp>
    <dsp:sp modelId="{E01ED93E-9E2B-4346-B767-E1BE5B56DF56}">
      <dsp:nvSpPr>
        <dsp:cNvPr id="0" name=""/>
        <dsp:cNvSpPr/>
      </dsp:nvSpPr>
      <dsp:spPr>
        <a:xfrm>
          <a:off x="3001825" y="1429791"/>
          <a:ext cx="551790" cy="55179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41ED2-85FA-428E-A995-4880C8337C55}">
      <dsp:nvSpPr>
        <dsp:cNvPr id="0" name=""/>
        <dsp:cNvSpPr/>
      </dsp:nvSpPr>
      <dsp:spPr>
        <a:xfrm>
          <a:off x="3690318" y="172552"/>
          <a:ext cx="1576544" cy="11768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A8CDF-68FA-47C0-990A-D98E27EBB055}">
      <dsp:nvSpPr>
        <dsp:cNvPr id="0" name=""/>
        <dsp:cNvSpPr/>
      </dsp:nvSpPr>
      <dsp:spPr>
        <a:xfrm>
          <a:off x="3690318" y="1349410"/>
          <a:ext cx="1576544" cy="50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Contrato de representação</a:t>
          </a:r>
          <a:endParaRPr lang="pt-BR" sz="1400" kern="1200" dirty="0"/>
        </a:p>
      </dsp:txBody>
      <dsp:txXfrm>
        <a:off x="3690318" y="1349410"/>
        <a:ext cx="1110242" cy="506048"/>
      </dsp:txXfrm>
    </dsp:sp>
    <dsp:sp modelId="{ABE25E67-AF4D-4E92-AFD1-8D613D408916}">
      <dsp:nvSpPr>
        <dsp:cNvPr id="0" name=""/>
        <dsp:cNvSpPr/>
      </dsp:nvSpPr>
      <dsp:spPr>
        <a:xfrm>
          <a:off x="4845159" y="1429791"/>
          <a:ext cx="551790" cy="55179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48680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52011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Lista </a:t>
            </a:r>
            <a:r>
              <a:rPr lang="pt-BR" sz="1050" dirty="0" smtClean="0"/>
              <a:t>representantes pendentes de documentação</a:t>
            </a:r>
            <a:endParaRPr lang="pt-BR" sz="105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S</a:t>
            </a:r>
            <a:r>
              <a:rPr lang="pt-BR" sz="1050" b="1" dirty="0" smtClean="0">
                <a:solidFill>
                  <a:schemeClr val="tx1"/>
                </a:solidFill>
              </a:rPr>
              <a:t>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49638"/>
              </p:ext>
            </p:extLst>
          </p:nvPr>
        </p:nvGraphicFramePr>
        <p:xfrm>
          <a:off x="179512" y="1268760"/>
          <a:ext cx="8789263" cy="206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28"/>
                <a:gridCol w="2400935"/>
                <a:gridCol w="1455112"/>
                <a:gridCol w="1600623"/>
                <a:gridCol w="1236845"/>
                <a:gridCol w="1430620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Repr_razão</a:t>
                      </a: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 social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Repr_apelido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Repr_cnpj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139222" y="3525985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39222" y="3516696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Geração de contrato representação</a:t>
            </a:r>
            <a:endParaRPr lang="pt-BR" sz="105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3166" y="3789040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2608" y="5690432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Repr_data_aceite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18424" y="6021288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Repr_status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223421" y="4227193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18425" y="4554280"/>
            <a:ext cx="334546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Repr_razão</a:t>
            </a:r>
            <a:r>
              <a:rPr lang="pt-BR" sz="1050" dirty="0">
                <a:solidFill>
                  <a:schemeClr val="tx1"/>
                </a:solidFill>
              </a:rPr>
              <a:t> social</a:t>
            </a:r>
            <a:endParaRPr lang="pt-BR" sz="1050" dirty="0"/>
          </a:p>
        </p:txBody>
      </p:sp>
      <p:sp>
        <p:nvSpPr>
          <p:cNvPr id="72" name="Bisel 71"/>
          <p:cNvSpPr/>
          <p:nvPr/>
        </p:nvSpPr>
        <p:spPr>
          <a:xfrm>
            <a:off x="7573149" y="3807085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u="sng" dirty="0" smtClean="0">
                <a:solidFill>
                  <a:schemeClr val="tx1"/>
                </a:solidFill>
              </a:rPr>
              <a:t>Sair</a:t>
            </a:r>
            <a:endParaRPr lang="pt-BR" sz="1050" b="1" u="sng" dirty="0">
              <a:solidFill>
                <a:schemeClr val="tx1"/>
              </a:solidFill>
            </a:endParaRPr>
          </a:p>
        </p:txBody>
      </p:sp>
      <p:grpSp>
        <p:nvGrpSpPr>
          <p:cNvPr id="73" name="Grupo 72"/>
          <p:cNvGrpSpPr/>
          <p:nvPr/>
        </p:nvGrpSpPr>
        <p:grpSpPr>
          <a:xfrm>
            <a:off x="8696691" y="1496028"/>
            <a:ext cx="267797" cy="1923244"/>
            <a:chOff x="3015943" y="1110114"/>
            <a:chExt cx="267797" cy="5487238"/>
          </a:xfrm>
        </p:grpSpPr>
        <p:sp>
          <p:nvSpPr>
            <p:cNvPr id="74" name="Retângulo 73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Botão de ação: Fim 74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780794" y="1425402"/>
              <a:ext cx="746712" cy="202128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Botão de ação: Fim 75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800085" y="6056320"/>
              <a:ext cx="722027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9" name="Bisel 78"/>
          <p:cNvSpPr/>
          <p:nvPr/>
        </p:nvSpPr>
        <p:spPr>
          <a:xfrm>
            <a:off x="1589074" y="3820308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u="sng" dirty="0" smtClean="0">
                <a:solidFill>
                  <a:schemeClr val="tx1"/>
                </a:solidFill>
              </a:rPr>
              <a:t>Salvar</a:t>
            </a:r>
            <a:endParaRPr lang="pt-BR" sz="105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83" name="Diagrama 82"/>
          <p:cNvGraphicFramePr/>
          <p:nvPr>
            <p:extLst>
              <p:ext uri="{D42A27DB-BD31-4B8C-83A1-F6EECF244321}">
                <p14:modId xmlns:p14="http://schemas.microsoft.com/office/powerpoint/2010/main" val="885480848"/>
              </p:ext>
            </p:extLst>
          </p:nvPr>
        </p:nvGraphicFramePr>
        <p:xfrm>
          <a:off x="3563888" y="4077072"/>
          <a:ext cx="5400600" cy="215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35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37</cp:revision>
  <dcterms:created xsi:type="dcterms:W3CDTF">2016-08-02T13:37:56Z</dcterms:created>
  <dcterms:modified xsi:type="dcterms:W3CDTF">2016-08-02T20:48:36Z</dcterms:modified>
</cp:coreProperties>
</file>