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3" d="100"/>
          <a:sy n="93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14983" y="640144"/>
            <a:ext cx="8825266" cy="6120680"/>
          </a:xfrm>
          <a:prstGeom prst="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Preposto de representante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16751" y="1340768"/>
            <a:ext cx="8496945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REPRESENTANTE.REPR_RAZãO</a:t>
            </a:r>
            <a:r>
              <a:rPr lang="pt-BR" sz="1050" dirty="0">
                <a:solidFill>
                  <a:schemeClr val="tx1"/>
                </a:solidFill>
              </a:rPr>
              <a:t> SOCIAL :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16751" y="1669986"/>
            <a:ext cx="5003321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REPRESENTANTE.REPR_APELIDO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292080" y="1680260"/>
            <a:ext cx="34137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REPRESENTANTE.REPR_CNPJ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16750" y="1999204"/>
            <a:ext cx="34137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REPRESENTANTE.REPR_ID</a:t>
            </a:r>
            <a:r>
              <a:rPr lang="pt-BR" sz="1050" dirty="0" smtClean="0">
                <a:solidFill>
                  <a:schemeClr val="tx1"/>
                </a:solidFill>
              </a:rPr>
              <a:t> </a:t>
            </a:r>
            <a:endParaRPr lang="pt-BR" sz="1050" dirty="0">
              <a:solidFill>
                <a:schemeClr val="tx1"/>
              </a:solidFill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9645"/>
              </p:ext>
            </p:extLst>
          </p:nvPr>
        </p:nvGraphicFramePr>
        <p:xfrm>
          <a:off x="251520" y="2625776"/>
          <a:ext cx="8424935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5"/>
                <a:gridCol w="785375"/>
                <a:gridCol w="999568"/>
                <a:gridCol w="3581461"/>
                <a:gridCol w="2273156"/>
              </a:tblGrid>
              <a:tr h="12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Seleção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Pessoa_id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Pessoa_status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Pessoa_nome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Pessoa_cpf_numero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ângulo de cantos arredondados 25"/>
          <p:cNvSpPr/>
          <p:nvPr/>
        </p:nvSpPr>
        <p:spPr>
          <a:xfrm>
            <a:off x="200150" y="2348880"/>
            <a:ext cx="3413703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Prepostos do representante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8403228" y="2921069"/>
            <a:ext cx="267797" cy="1923244"/>
            <a:chOff x="3015943" y="1110114"/>
            <a:chExt cx="267797" cy="5487238"/>
          </a:xfrm>
        </p:grpSpPr>
        <p:sp>
          <p:nvSpPr>
            <p:cNvPr id="38" name="Retângulo 37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Botão de ação: Fim 41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671020" y="1535175"/>
              <a:ext cx="963295" cy="199159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Botão de ação: Fim 42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739552" y="5981163"/>
              <a:ext cx="857721" cy="23065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Retângulo de cantos arredondados 45"/>
          <p:cNvSpPr/>
          <p:nvPr/>
        </p:nvSpPr>
        <p:spPr>
          <a:xfrm>
            <a:off x="1321366" y="933365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271271" y="933365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369590" y="933365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40352" y="92668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63" name="Quadro 62"/>
          <p:cNvSpPr/>
          <p:nvPr/>
        </p:nvSpPr>
        <p:spPr>
          <a:xfrm>
            <a:off x="560772" y="3182064"/>
            <a:ext cx="196730" cy="162192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3318" y="2915735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563318" y="3190542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563318" y="3429000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563318" y="3665572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563318" y="3920896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de cantos arredondados 69"/>
          <p:cNvSpPr/>
          <p:nvPr/>
        </p:nvSpPr>
        <p:spPr>
          <a:xfrm>
            <a:off x="7297940" y="5725351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Ir para restrição de mercado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7297940" y="5126190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Ir para </a:t>
            </a:r>
            <a:r>
              <a:rPr lang="pt-BR" sz="1100" b="1" dirty="0" smtClean="0">
                <a:solidFill>
                  <a:schemeClr val="bg1"/>
                </a:solidFill>
              </a:rPr>
              <a:t> cadastro de pessoa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563318" y="4176036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563318" y="4435226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563318" y="4673684"/>
            <a:ext cx="191638" cy="1664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14983" y="640144"/>
            <a:ext cx="8825266" cy="6120680"/>
          </a:xfrm>
          <a:prstGeom prst="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Cadastro de Pessoa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6137121"/>
            <a:ext cx="1672082" cy="26184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51520" y="5826889"/>
            <a:ext cx="1672082" cy="261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434120"/>
            <a:ext cx="3384376" cy="26184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979712" y="5854752"/>
            <a:ext cx="1613503" cy="26184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Fluxograma: Extrair 59"/>
          <p:cNvSpPr/>
          <p:nvPr/>
        </p:nvSpPr>
        <p:spPr>
          <a:xfrm rot="10800000">
            <a:off x="1662729" y="5897910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51520" y="1340768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035823" y="1340768"/>
            <a:ext cx="6568625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251520" y="1686407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Pessoa_rg_numero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035823" y="1700808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Pessoa_cpf_numero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836023" y="1700808"/>
            <a:ext cx="4768425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Pessoa_email_1: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51520" y="2060848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Pessoa_cel_numero1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035823" y="2060848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Pessoa_cel_numero2: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3836023" y="2073231"/>
            <a:ext cx="4768425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Pessoa_email</a:t>
            </a:r>
            <a:r>
              <a:rPr lang="pt-BR" sz="1050" dirty="0" smtClean="0">
                <a:solidFill>
                  <a:schemeClr val="tx1"/>
                </a:solidFill>
              </a:rPr>
              <a:t>:_2: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1321366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1271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6959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40352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74359" y="5957874"/>
            <a:ext cx="1543557" cy="61947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bg1">
                    <a:lumMod val="95000"/>
                  </a:schemeClr>
                </a:solidFill>
              </a:rPr>
              <a:t>Retornar para preposto representante</a:t>
            </a:r>
            <a:endParaRPr lang="pt-BR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251520" y="3356992"/>
            <a:ext cx="345638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REPRESENTANTE.Repr</a:t>
            </a:r>
            <a:r>
              <a:rPr lang="pt-BR" sz="1050" dirty="0" err="1" smtClean="0">
                <a:solidFill>
                  <a:schemeClr val="tx1"/>
                </a:solidFill>
              </a:rPr>
              <a:t>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3" name="Retângulo de cantos arredondados 52"/>
          <p:cNvSpPr/>
          <p:nvPr/>
        </p:nvSpPr>
        <p:spPr>
          <a:xfrm>
            <a:off x="251520" y="2910543"/>
            <a:ext cx="3456384" cy="3168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CLASSE </a:t>
            </a:r>
            <a:r>
              <a:rPr lang="pt-BR" sz="1050" dirty="0" err="1" smtClean="0">
                <a:solidFill>
                  <a:schemeClr val="tx1"/>
                </a:solidFill>
              </a:rPr>
              <a:t>PESSOA.CLP_NOME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5" name="Fluxograma: Extrair 54"/>
          <p:cNvSpPr/>
          <p:nvPr/>
        </p:nvSpPr>
        <p:spPr>
          <a:xfrm rot="10800000">
            <a:off x="3416836" y="3002512"/>
            <a:ext cx="147052" cy="1440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51520" y="2464093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Pessoa_cel_numero3:</a:t>
            </a:r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68136"/>
            <a:ext cx="8825266" cy="6120680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Arredondar Retângulo no Mesmo Canto Lateral 7"/>
          <p:cNvSpPr/>
          <p:nvPr/>
        </p:nvSpPr>
        <p:spPr>
          <a:xfrm>
            <a:off x="147453" y="4262586"/>
            <a:ext cx="5000611" cy="1254646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R</a:t>
            </a:r>
            <a:r>
              <a:rPr lang="pt-BR" sz="1050" dirty="0" smtClean="0">
                <a:solidFill>
                  <a:schemeClr val="tx1"/>
                </a:solidFill>
              </a:rPr>
              <a:t>estrição de mercado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0" name="Arredondar Retângulo no Mesmo Canto Lateral 79"/>
          <p:cNvSpPr/>
          <p:nvPr/>
        </p:nvSpPr>
        <p:spPr>
          <a:xfrm>
            <a:off x="5247209" y="4262586"/>
            <a:ext cx="3645271" cy="1254646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 smtClean="0">
                <a:solidFill>
                  <a:schemeClr val="tx1"/>
                </a:solidFill>
              </a:rPr>
              <a:t>Restrição de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Restrição de preposto de </a:t>
            </a:r>
            <a:r>
              <a:rPr lang="pt-BR" sz="1100" b="1" dirty="0" smtClean="0"/>
              <a:t>representante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393214" y="3913600"/>
            <a:ext cx="216024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>
                <a:solidFill>
                  <a:schemeClr val="tx1"/>
                </a:solidFill>
              </a:rPr>
              <a:t>RestrRepr_inicio_validade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6021288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RESTRREPR_data_criacao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59383"/>
            <a:ext cx="338437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RESTRREPR</a:t>
            </a:r>
            <a:r>
              <a:rPr lang="pt-BR" sz="1050" dirty="0" err="1" smtClean="0">
                <a:solidFill>
                  <a:schemeClr val="tx1"/>
                </a:solidFill>
              </a:rPr>
              <a:t>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051720" y="5697823"/>
            <a:ext cx="161350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RESTRREPR</a:t>
            </a:r>
            <a:r>
              <a:rPr lang="pt-BR" sz="1050" dirty="0" err="1" smtClean="0">
                <a:solidFill>
                  <a:schemeClr val="tx1"/>
                </a:solidFill>
              </a:rPr>
              <a:t>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51520" y="5690508"/>
            <a:ext cx="1613503" cy="288032"/>
            <a:chOff x="251520" y="5690508"/>
            <a:chExt cx="1613503" cy="288032"/>
          </a:xfrm>
        </p:grpSpPr>
        <p:sp>
          <p:nvSpPr>
            <p:cNvPr id="57" name="Retângulo de cantos arredondados 5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 smtClean="0">
                  <a:solidFill>
                    <a:schemeClr val="tx1"/>
                  </a:solidFill>
                </a:rPr>
                <a:t>RESTREPR_status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Fluxograma: Extrair 5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76521"/>
              </p:ext>
            </p:extLst>
          </p:nvPr>
        </p:nvGraphicFramePr>
        <p:xfrm>
          <a:off x="251520" y="2010104"/>
          <a:ext cx="8542095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24136"/>
                <a:gridCol w="1656184"/>
                <a:gridCol w="1584176"/>
                <a:gridCol w="3141495"/>
              </a:tblGrid>
              <a:tr h="19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RestrRepr_id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RestrRepr_status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RestrRepr_inicio_validade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RestrRepr_tipo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Valoc_nome</a:t>
                      </a:r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 da</a:t>
                      </a:r>
                      <a:r>
                        <a:rPr lang="pt-BR" sz="1050" b="0" baseline="0" dirty="0" smtClean="0">
                          <a:solidFill>
                            <a:schemeClr val="tx1"/>
                          </a:solidFill>
                        </a:rPr>
                        <a:t> dimensão 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9174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239174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</a:tr>
              <a:tr h="239174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239174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239174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upo 28"/>
          <p:cNvGrpSpPr/>
          <p:nvPr/>
        </p:nvGrpSpPr>
        <p:grpSpPr>
          <a:xfrm>
            <a:off x="251520" y="3913600"/>
            <a:ext cx="2016224" cy="288032"/>
            <a:chOff x="251520" y="5690508"/>
            <a:chExt cx="1613503" cy="28803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RestrRepr</a:t>
              </a:r>
              <a:r>
                <a:rPr lang="pt-BR" sz="1050" dirty="0" err="1" smtClean="0">
                  <a:solidFill>
                    <a:schemeClr val="tx1"/>
                  </a:solidFill>
                </a:rPr>
                <a:t>_tipo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Fluxograma: Extrair 3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de cantos arredondados 31"/>
          <p:cNvSpPr/>
          <p:nvPr/>
        </p:nvSpPr>
        <p:spPr>
          <a:xfrm>
            <a:off x="222193" y="1268760"/>
            <a:ext cx="34137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REPRESENTANTE.REPR_NOME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4463" y="3582584"/>
            <a:ext cx="2003281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RestrRepr_id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2396216" y="4585040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Cana_venda_id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43" y="3925034"/>
            <a:ext cx="252821" cy="2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upo 41"/>
          <p:cNvGrpSpPr/>
          <p:nvPr/>
        </p:nvGrpSpPr>
        <p:grpSpPr>
          <a:xfrm>
            <a:off x="272308" y="4583023"/>
            <a:ext cx="2016224" cy="288032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Canal_venda_nome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51520" y="4902256"/>
            <a:ext cx="2016224" cy="288032"/>
            <a:chOff x="251520" y="5690508"/>
            <a:chExt cx="1613503" cy="28803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UG_nome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Fluxograma: Extrair 4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251520" y="5219472"/>
            <a:ext cx="2016224" cy="288032"/>
            <a:chOff x="251520" y="5690508"/>
            <a:chExt cx="1613503" cy="288032"/>
          </a:xfrm>
        </p:grpSpPr>
        <p:sp>
          <p:nvSpPr>
            <p:cNvPr id="54" name="Retângulo de cantos arredondados 5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UnSegmer_nome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Fluxograma: Extrair 5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Retângulo de cantos arredondados 60"/>
          <p:cNvSpPr/>
          <p:nvPr/>
        </p:nvSpPr>
        <p:spPr>
          <a:xfrm>
            <a:off x="2411760" y="4911984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UG_id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411760" y="5219472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UnSegmer_id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719679" y="4921712"/>
            <a:ext cx="135269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UG_categoria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3719679" y="5229200"/>
            <a:ext cx="135269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UnSegmer_categoria</a:t>
            </a:r>
            <a:r>
              <a:rPr lang="pt-BR" sz="1050" dirty="0" smtClean="0">
                <a:solidFill>
                  <a:schemeClr val="tx1"/>
                </a:solidFill>
              </a:rPr>
              <a:t> 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7508784" y="4588952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GP_id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5364088" y="4586935"/>
            <a:ext cx="2016224" cy="288032"/>
            <a:chOff x="251520" y="5690508"/>
            <a:chExt cx="1613503" cy="288032"/>
          </a:xfrm>
        </p:grpSpPr>
        <p:sp>
          <p:nvSpPr>
            <p:cNvPr id="68" name="Retângulo de cantos arredondados 6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GP_nome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9" name="Fluxograma: Extrair 6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5364088" y="4906168"/>
            <a:ext cx="2016224" cy="288032"/>
            <a:chOff x="251520" y="5690508"/>
            <a:chExt cx="1613503" cy="288032"/>
          </a:xfrm>
        </p:grpSpPr>
        <p:sp>
          <p:nvSpPr>
            <p:cNvPr id="71" name="Retângulo de cantos arredondados 7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CP_nome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Fluxograma: Extrair 7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5364088" y="5223384"/>
            <a:ext cx="2016224" cy="288032"/>
            <a:chOff x="251520" y="5690508"/>
            <a:chExt cx="1613503" cy="28803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Catprod_nome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Fluxograma: Extrair 7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Retângulo de cantos arredondados 75"/>
          <p:cNvSpPr/>
          <p:nvPr/>
        </p:nvSpPr>
        <p:spPr>
          <a:xfrm>
            <a:off x="7524328" y="4915896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CP_id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7524328" y="5223384"/>
            <a:ext cx="1269007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Catprod_id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8" name="Retângulo de cantos arredondados 77"/>
          <p:cNvSpPr/>
          <p:nvPr/>
        </p:nvSpPr>
        <p:spPr>
          <a:xfrm>
            <a:off x="1321366" y="861447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71271" y="861447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369590" y="861447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7740352" y="854770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220608" y="1618526"/>
            <a:ext cx="34137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PESSOA.PESSOA_NOME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750585" y="1628800"/>
            <a:ext cx="1901535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 smtClean="0">
                <a:solidFill>
                  <a:schemeClr val="tx1"/>
                </a:solidFill>
              </a:rPr>
              <a:t>PESSOA.PESSOA_ID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7348923" y="5977879"/>
            <a:ext cx="1543557" cy="61947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bg1">
                    <a:lumMod val="95000"/>
                  </a:schemeClr>
                </a:solidFill>
              </a:rPr>
              <a:t>Retornar para preposto representante</a:t>
            </a:r>
            <a:endParaRPr lang="pt-BR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174</Words>
  <Application>Microsoft Office PowerPoint</Application>
  <PresentationFormat>Apresentação na tela 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39</cp:revision>
  <dcterms:created xsi:type="dcterms:W3CDTF">2016-08-02T13:37:56Z</dcterms:created>
  <dcterms:modified xsi:type="dcterms:W3CDTF">2016-08-02T23:42:51Z</dcterms:modified>
</cp:coreProperties>
</file>