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48680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Lista de planos cota </a:t>
            </a:r>
            <a:r>
              <a:rPr lang="pt-BR" sz="1100" b="1" dirty="0" smtClean="0"/>
              <a:t>para </a:t>
            </a:r>
            <a:r>
              <a:rPr lang="pt-BR" sz="1100" b="1" dirty="0"/>
              <a:t>aprovação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06422"/>
              </p:ext>
            </p:extLst>
          </p:nvPr>
        </p:nvGraphicFramePr>
        <p:xfrm>
          <a:off x="241299" y="1268760"/>
          <a:ext cx="8694663" cy="180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36"/>
                <a:gridCol w="2321054"/>
                <a:gridCol w="1516239"/>
                <a:gridCol w="1750430"/>
                <a:gridCol w="1461404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PLANO DE </a:t>
                      </a:r>
                      <a:r>
                        <a:rPr lang="pt-B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COTA.PCOTA_ID</a:t>
                      </a:r>
                      <a:endParaRPr lang="pt-BR" sz="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Pcota_nome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Pcota_data_criacao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Pcota_validade_inicio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Pcota_status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107504" y="3525985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39222" y="3516696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Aprovação plano de cota</a:t>
            </a:r>
            <a:endParaRPr lang="pt-BR" sz="11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3166" y="3789040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61" name="Retângulo de cantos arredondados 52"/>
          <p:cNvSpPr/>
          <p:nvPr/>
        </p:nvSpPr>
        <p:spPr>
          <a:xfrm>
            <a:off x="218423" y="4509120"/>
            <a:ext cx="5865745" cy="720080"/>
          </a:xfrm>
          <a:custGeom>
            <a:avLst/>
            <a:gdLst>
              <a:gd name="connsiteX0" fmla="*/ 0 w 4752528"/>
              <a:gd name="connsiteY0" fmla="*/ 288038 h 1728192"/>
              <a:gd name="connsiteX1" fmla="*/ 288038 w 4752528"/>
              <a:gd name="connsiteY1" fmla="*/ 0 h 1728192"/>
              <a:gd name="connsiteX2" fmla="*/ 4464490 w 4752528"/>
              <a:gd name="connsiteY2" fmla="*/ 0 h 1728192"/>
              <a:gd name="connsiteX3" fmla="*/ 4752528 w 4752528"/>
              <a:gd name="connsiteY3" fmla="*/ 288038 h 1728192"/>
              <a:gd name="connsiteX4" fmla="*/ 4752528 w 4752528"/>
              <a:gd name="connsiteY4" fmla="*/ 1440154 h 1728192"/>
              <a:gd name="connsiteX5" fmla="*/ 4464490 w 4752528"/>
              <a:gd name="connsiteY5" fmla="*/ 1728192 h 1728192"/>
              <a:gd name="connsiteX6" fmla="*/ 288038 w 4752528"/>
              <a:gd name="connsiteY6" fmla="*/ 1728192 h 1728192"/>
              <a:gd name="connsiteX7" fmla="*/ 0 w 4752528"/>
              <a:gd name="connsiteY7" fmla="*/ 1440154 h 1728192"/>
              <a:gd name="connsiteX8" fmla="*/ 0 w 4752528"/>
              <a:gd name="connsiteY8" fmla="*/ 288038 h 1728192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441837 h 1729875"/>
              <a:gd name="connsiteX8" fmla="*/ 0 w 4752528"/>
              <a:gd name="connsiteY8" fmla="*/ 134079 h 1729875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568297 h 1729875"/>
              <a:gd name="connsiteX8" fmla="*/ 0 w 4752528"/>
              <a:gd name="connsiteY8" fmla="*/ 134079 h 1729875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28972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16326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1730398">
                <a:moveTo>
                  <a:pt x="0" y="134079"/>
                </a:moveTo>
                <a:cubicBezTo>
                  <a:pt x="0" y="-25000"/>
                  <a:pt x="128959" y="1683"/>
                  <a:pt x="288038" y="1683"/>
                </a:cubicBezTo>
                <a:lnTo>
                  <a:pt x="4464490" y="1683"/>
                </a:lnTo>
                <a:cubicBezTo>
                  <a:pt x="4623569" y="1683"/>
                  <a:pt x="4752528" y="4182"/>
                  <a:pt x="4752528" y="163261"/>
                </a:cubicBezTo>
                <a:cubicBezTo>
                  <a:pt x="4749285" y="595938"/>
                  <a:pt x="4746043" y="1155075"/>
                  <a:pt x="4742800" y="1587752"/>
                </a:cubicBezTo>
                <a:cubicBezTo>
                  <a:pt x="4742800" y="1746831"/>
                  <a:pt x="4623569" y="1729875"/>
                  <a:pt x="4464490" y="1729875"/>
                </a:cubicBezTo>
                <a:lnTo>
                  <a:pt x="288038" y="1729875"/>
                </a:lnTo>
                <a:cubicBezTo>
                  <a:pt x="128959" y="1729875"/>
                  <a:pt x="0" y="1727376"/>
                  <a:pt x="0" y="1568297"/>
                </a:cubicBezTo>
                <a:lnTo>
                  <a:pt x="0" y="1340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Pcota_comentario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257368" y="4160748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6263184" y="4509120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Pcota_colecao_ano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223421" y="415518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>
                <a:solidFill>
                  <a:schemeClr val="tx1"/>
                </a:solidFill>
              </a:rPr>
              <a:t>PLANO DE </a:t>
            </a:r>
            <a:r>
              <a:rPr lang="pt-BR" sz="1050" dirty="0" err="1">
                <a:solidFill>
                  <a:schemeClr val="tx1"/>
                </a:solidFill>
              </a:rPr>
              <a:t>COTA.PCOTA_ID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589074" y="4154760"/>
            <a:ext cx="449509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Pcota_nome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73" name="Grupo 72"/>
          <p:cNvGrpSpPr/>
          <p:nvPr/>
        </p:nvGrpSpPr>
        <p:grpSpPr>
          <a:xfrm>
            <a:off x="8696691" y="1556792"/>
            <a:ext cx="272083" cy="1584176"/>
            <a:chOff x="3015943" y="1110114"/>
            <a:chExt cx="272083" cy="5487238"/>
          </a:xfrm>
        </p:grpSpPr>
        <p:sp>
          <p:nvSpPr>
            <p:cNvPr id="74" name="Retângulo 73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Botão de ação: Fim 74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645153" y="1561039"/>
              <a:ext cx="1050805" cy="234941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Botão de ação: Fim 75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777809" y="6034043"/>
              <a:ext cx="766578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Retângulo de cantos arredondados 23"/>
          <p:cNvSpPr/>
          <p:nvPr/>
        </p:nvSpPr>
        <p:spPr>
          <a:xfrm>
            <a:off x="7902254" y="85967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609896" y="5724795"/>
            <a:ext cx="2259921" cy="59298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Ir para </a:t>
            </a:r>
          </a:p>
          <a:p>
            <a:pPr algn="ctr"/>
            <a:r>
              <a:rPr lang="pt-BR" sz="1100" b="1" dirty="0" smtClean="0"/>
              <a:t>Manter </a:t>
            </a:r>
            <a:r>
              <a:rPr lang="pt-BR" sz="1100" b="1" dirty="0"/>
              <a:t>plano de cota de </a:t>
            </a:r>
            <a:r>
              <a:rPr lang="pt-BR" sz="1100" b="1" dirty="0" smtClean="0"/>
              <a:t>mercadoria</a:t>
            </a:r>
            <a:endParaRPr lang="pt-BR" sz="1100" b="1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901098" y="865091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842507" y="381435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Reprovar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740323" y="381435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Aprovar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934053" y="381435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51520" y="5692921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51520" y="5362141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51520" y="6031016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2051720" y="5369456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53</Words>
  <Application>Microsoft Office PowerPoint</Application>
  <PresentationFormat>Apresentação na tela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37</cp:revision>
  <dcterms:created xsi:type="dcterms:W3CDTF">2016-08-02T13:37:56Z</dcterms:created>
  <dcterms:modified xsi:type="dcterms:W3CDTF">2016-08-03T14:34:43Z</dcterms:modified>
</cp:coreProperties>
</file>