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130" d="100"/>
          <a:sy n="130" d="100"/>
        </p:scale>
        <p:origin x="-198" y="2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F2B84-EB1A-4242-A9FB-28F7C36CFC8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976C8E9-F1C4-4565-9274-C632788F9572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B45972CF-6E93-46DF-9345-4552E4D4918D}" type="parTrans" cxnId="{6D98DDBF-D7AF-4521-B48E-68C9A10C0096}">
      <dgm:prSet/>
      <dgm:spPr/>
      <dgm:t>
        <a:bodyPr/>
        <a:lstStyle/>
        <a:p>
          <a:endParaRPr lang="pt-BR"/>
        </a:p>
      </dgm:t>
    </dgm:pt>
    <dgm:pt modelId="{58E8BF41-5E67-4B65-B0E2-9571E21C4348}" type="sibTrans" cxnId="{6D98DDBF-D7AF-4521-B48E-68C9A10C0096}">
      <dgm:prSet/>
      <dgm:spPr/>
      <dgm:t>
        <a:bodyPr/>
        <a:lstStyle/>
        <a:p>
          <a:endParaRPr lang="pt-BR"/>
        </a:p>
      </dgm:t>
    </dgm:pt>
    <dgm:pt modelId="{EFB09B8A-D2D6-4E26-9338-5120339A0128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E7E7C14A-E115-4BE4-A60D-A2D5AB7DCF0C}" type="parTrans" cxnId="{FE532273-CB74-4112-9000-912ED111CBC9}">
      <dgm:prSet/>
      <dgm:spPr/>
      <dgm:t>
        <a:bodyPr/>
        <a:lstStyle/>
        <a:p>
          <a:endParaRPr lang="pt-BR"/>
        </a:p>
      </dgm:t>
    </dgm:pt>
    <dgm:pt modelId="{833B088F-0ED1-4DA2-9A89-E5F348499A0E}" type="sibTrans" cxnId="{FE532273-CB74-4112-9000-912ED111CBC9}">
      <dgm:prSet/>
      <dgm:spPr/>
      <dgm:t>
        <a:bodyPr/>
        <a:lstStyle/>
        <a:p>
          <a:endParaRPr lang="pt-BR"/>
        </a:p>
      </dgm:t>
    </dgm:pt>
    <dgm:pt modelId="{9409BABA-4D2E-42CD-AE3F-2A2351013BCE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B0A125F4-EE06-4E37-BC29-30942EBADC4B}" type="parTrans" cxnId="{9F7E7A22-43B9-4EAE-80DA-713B30903542}">
      <dgm:prSet/>
      <dgm:spPr/>
      <dgm:t>
        <a:bodyPr/>
        <a:lstStyle/>
        <a:p>
          <a:endParaRPr lang="pt-BR"/>
        </a:p>
      </dgm:t>
    </dgm:pt>
    <dgm:pt modelId="{C48DACD2-1E9F-4CCD-B7E2-27F6CC0D50BD}" type="sibTrans" cxnId="{9F7E7A22-43B9-4EAE-80DA-713B30903542}">
      <dgm:prSet/>
      <dgm:spPr/>
      <dgm:t>
        <a:bodyPr/>
        <a:lstStyle/>
        <a:p>
          <a:endParaRPr lang="pt-BR"/>
        </a:p>
      </dgm:t>
    </dgm:pt>
    <dgm:pt modelId="{B696C918-2926-49AB-B8AE-431063DEA935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02AA02A4-A943-4211-ACAE-3FAAB60C3FC4}" type="parTrans" cxnId="{1C569136-7E00-4C69-A4E1-3872CE29FE71}">
      <dgm:prSet/>
      <dgm:spPr/>
      <dgm:t>
        <a:bodyPr/>
        <a:lstStyle/>
        <a:p>
          <a:endParaRPr lang="pt-BR"/>
        </a:p>
      </dgm:t>
    </dgm:pt>
    <dgm:pt modelId="{D4F4E6E8-DC3B-4CC1-BA22-9D3149FE44BA}" type="sibTrans" cxnId="{1C569136-7E00-4C69-A4E1-3872CE29FE71}">
      <dgm:prSet/>
      <dgm:spPr/>
      <dgm:t>
        <a:bodyPr/>
        <a:lstStyle/>
        <a:p>
          <a:endParaRPr lang="pt-BR"/>
        </a:p>
      </dgm:t>
    </dgm:pt>
    <dgm:pt modelId="{C0B49DB0-2A9D-490E-817F-1106A12D4D8B}">
      <dgm:prSet phldrT="[Texto]"/>
      <dgm:spPr/>
      <dgm:t>
        <a:bodyPr/>
        <a:lstStyle/>
        <a:p>
          <a:r>
            <a:rPr lang="pt-BR" dirty="0" smtClean="0"/>
            <a:t>9999</a:t>
          </a:r>
          <a:endParaRPr lang="pt-BR" dirty="0"/>
        </a:p>
      </dgm:t>
    </dgm:pt>
    <dgm:pt modelId="{C3F9AB70-4AE7-429A-9502-C995D3E8DE8C}" type="parTrans" cxnId="{7F8F6C58-CE63-4D82-92FB-5A752797C3B3}">
      <dgm:prSet/>
      <dgm:spPr/>
      <dgm:t>
        <a:bodyPr/>
        <a:lstStyle/>
        <a:p>
          <a:endParaRPr lang="pt-BR"/>
        </a:p>
      </dgm:t>
    </dgm:pt>
    <dgm:pt modelId="{5C37DE55-1D54-450B-B293-CDB0A22B0D8E}" type="sibTrans" cxnId="{7F8F6C58-CE63-4D82-92FB-5A752797C3B3}">
      <dgm:prSet/>
      <dgm:spPr/>
      <dgm:t>
        <a:bodyPr/>
        <a:lstStyle/>
        <a:p>
          <a:endParaRPr lang="pt-BR"/>
        </a:p>
      </dgm:t>
    </dgm:pt>
    <dgm:pt modelId="{28FBC0F8-6930-4C56-8E67-4456FC4002A6}">
      <dgm:prSet phldrT="[Texto]"/>
      <dgm:spPr/>
      <dgm:t>
        <a:bodyPr/>
        <a:lstStyle/>
        <a:p>
          <a:r>
            <a:rPr lang="pt-BR" dirty="0" smtClean="0"/>
            <a:t>999</a:t>
          </a:r>
          <a:endParaRPr lang="pt-BR" dirty="0"/>
        </a:p>
      </dgm:t>
    </dgm:pt>
    <dgm:pt modelId="{DEB07B3B-B459-4103-927E-4E48AFDC467B}" type="parTrans" cxnId="{D12A7462-8CCA-4C8B-88AB-3D6F2CBCD0E9}">
      <dgm:prSet/>
      <dgm:spPr/>
      <dgm:t>
        <a:bodyPr/>
        <a:lstStyle/>
        <a:p>
          <a:endParaRPr lang="pt-BR"/>
        </a:p>
      </dgm:t>
    </dgm:pt>
    <dgm:pt modelId="{08FDE17F-7645-4EAB-81F4-AAF8B8150360}" type="sibTrans" cxnId="{D12A7462-8CCA-4C8B-88AB-3D6F2CBCD0E9}">
      <dgm:prSet/>
      <dgm:spPr/>
      <dgm:t>
        <a:bodyPr/>
        <a:lstStyle/>
        <a:p>
          <a:endParaRPr lang="pt-BR"/>
        </a:p>
      </dgm:t>
    </dgm:pt>
    <dgm:pt modelId="{8AC2E244-6E55-41B3-9642-546B37111088}" type="pres">
      <dgm:prSet presAssocID="{C7BF2B84-EB1A-4242-A9FB-28F7C36CFC83}" presName="rootnode" presStyleCnt="0">
        <dgm:presLayoutVars>
          <dgm:chMax/>
          <dgm:chPref/>
          <dgm:dir/>
          <dgm:animLvl val="lvl"/>
        </dgm:presLayoutVars>
      </dgm:prSet>
      <dgm:spPr/>
    </dgm:pt>
    <dgm:pt modelId="{31535CF3-5B5F-4649-B923-3B707FA74710}" type="pres">
      <dgm:prSet presAssocID="{E976C8E9-F1C4-4565-9274-C632788F9572}" presName="composite" presStyleCnt="0"/>
      <dgm:spPr/>
    </dgm:pt>
    <dgm:pt modelId="{268959F3-10CD-49F9-B259-3EB507532E0E}" type="pres">
      <dgm:prSet presAssocID="{E976C8E9-F1C4-4565-9274-C632788F9572}" presName="bentUpArrow1" presStyleLbl="alignImgPlace1" presStyleIdx="0" presStyleCnt="2"/>
      <dgm:spPr/>
    </dgm:pt>
    <dgm:pt modelId="{857AAA6A-1227-4374-A9F4-6F9E3B280C1A}" type="pres">
      <dgm:prSet presAssocID="{E976C8E9-F1C4-4565-9274-C632788F957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14E31FC-2FA4-45FE-AA34-B2A6A54DD0C9}" type="pres">
      <dgm:prSet presAssocID="{E976C8E9-F1C4-4565-9274-C632788F957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E9FEE49-3D9D-4CB2-9EE5-106B771D8559}" type="pres">
      <dgm:prSet presAssocID="{58E8BF41-5E67-4B65-B0E2-9571E21C4348}" presName="sibTrans" presStyleCnt="0"/>
      <dgm:spPr/>
    </dgm:pt>
    <dgm:pt modelId="{5B9DB421-DD6E-4357-90D2-F5B5C5B477B2}" type="pres">
      <dgm:prSet presAssocID="{9409BABA-4D2E-42CD-AE3F-2A2351013BCE}" presName="composite" presStyleCnt="0"/>
      <dgm:spPr/>
    </dgm:pt>
    <dgm:pt modelId="{E076E0DA-A8E9-4CDE-A07D-6A880545798C}" type="pres">
      <dgm:prSet presAssocID="{9409BABA-4D2E-42CD-AE3F-2A2351013BCE}" presName="bentUpArrow1" presStyleLbl="alignImgPlace1" presStyleIdx="1" presStyleCnt="2"/>
      <dgm:spPr/>
    </dgm:pt>
    <dgm:pt modelId="{B1D727BF-6FD5-42D8-83F8-835F4B109803}" type="pres">
      <dgm:prSet presAssocID="{9409BABA-4D2E-42CD-AE3F-2A2351013BC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7A901FC-FA3F-4BC2-90E5-4DC824C09BB9}" type="pres">
      <dgm:prSet presAssocID="{9409BABA-4D2E-42CD-AE3F-2A2351013BC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93AD4DF-62E9-4BFA-8297-AD4CC4545813}" type="pres">
      <dgm:prSet presAssocID="{C48DACD2-1E9F-4CCD-B7E2-27F6CC0D50BD}" presName="sibTrans" presStyleCnt="0"/>
      <dgm:spPr/>
    </dgm:pt>
    <dgm:pt modelId="{9253533D-930B-4DA2-BC92-74C8B35AE0AD}" type="pres">
      <dgm:prSet presAssocID="{C0B49DB0-2A9D-490E-817F-1106A12D4D8B}" presName="composite" presStyleCnt="0"/>
      <dgm:spPr/>
    </dgm:pt>
    <dgm:pt modelId="{7A06616A-13FF-4BE6-BB94-1D35DD217276}" type="pres">
      <dgm:prSet presAssocID="{C0B49DB0-2A9D-490E-817F-1106A12D4D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80BD7E0-DA99-489B-AC6C-68C5CCF3BDB6}" type="pres">
      <dgm:prSet presAssocID="{C0B49DB0-2A9D-490E-817F-1106A12D4D8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6B8A54-9E21-47F4-84C2-EB95D0583A5C}" type="presOf" srcId="{EFB09B8A-D2D6-4E26-9338-5120339A0128}" destId="{814E31FC-2FA4-45FE-AA34-B2A6A54DD0C9}" srcOrd="0" destOrd="0" presId="urn:microsoft.com/office/officeart/2005/8/layout/StepDownProcess"/>
    <dgm:cxn modelId="{6D98DDBF-D7AF-4521-B48E-68C9A10C0096}" srcId="{C7BF2B84-EB1A-4242-A9FB-28F7C36CFC83}" destId="{E976C8E9-F1C4-4565-9274-C632788F9572}" srcOrd="0" destOrd="0" parTransId="{B45972CF-6E93-46DF-9345-4552E4D4918D}" sibTransId="{58E8BF41-5E67-4B65-B0E2-9571E21C4348}"/>
    <dgm:cxn modelId="{0F4818B9-CB77-45F7-9E22-DEF6DE7354CF}" type="presOf" srcId="{28FBC0F8-6930-4C56-8E67-4456FC4002A6}" destId="{E80BD7E0-DA99-489B-AC6C-68C5CCF3BDB6}" srcOrd="0" destOrd="0" presId="urn:microsoft.com/office/officeart/2005/8/layout/StepDownProcess"/>
    <dgm:cxn modelId="{8DE6C588-8453-4600-B190-F84B2C1FE531}" type="presOf" srcId="{B696C918-2926-49AB-B8AE-431063DEA935}" destId="{D7A901FC-FA3F-4BC2-90E5-4DC824C09BB9}" srcOrd="0" destOrd="0" presId="urn:microsoft.com/office/officeart/2005/8/layout/StepDownProcess"/>
    <dgm:cxn modelId="{E0AAE242-A9B6-41FC-9044-4C43B389C1BA}" type="presOf" srcId="{C0B49DB0-2A9D-490E-817F-1106A12D4D8B}" destId="{7A06616A-13FF-4BE6-BB94-1D35DD217276}" srcOrd="0" destOrd="0" presId="urn:microsoft.com/office/officeart/2005/8/layout/StepDownProcess"/>
    <dgm:cxn modelId="{9F7E7A22-43B9-4EAE-80DA-713B30903542}" srcId="{C7BF2B84-EB1A-4242-A9FB-28F7C36CFC83}" destId="{9409BABA-4D2E-42CD-AE3F-2A2351013BCE}" srcOrd="1" destOrd="0" parTransId="{B0A125F4-EE06-4E37-BC29-30942EBADC4B}" sibTransId="{C48DACD2-1E9F-4CCD-B7E2-27F6CC0D50BD}"/>
    <dgm:cxn modelId="{1C569136-7E00-4C69-A4E1-3872CE29FE71}" srcId="{9409BABA-4D2E-42CD-AE3F-2A2351013BCE}" destId="{B696C918-2926-49AB-B8AE-431063DEA935}" srcOrd="0" destOrd="0" parTransId="{02AA02A4-A943-4211-ACAE-3FAAB60C3FC4}" sibTransId="{D4F4E6E8-DC3B-4CC1-BA22-9D3149FE44BA}"/>
    <dgm:cxn modelId="{D1B637D1-C29F-4F39-B7BE-E7C77D37D3C4}" type="presOf" srcId="{9409BABA-4D2E-42CD-AE3F-2A2351013BCE}" destId="{B1D727BF-6FD5-42D8-83F8-835F4B109803}" srcOrd="0" destOrd="0" presId="urn:microsoft.com/office/officeart/2005/8/layout/StepDownProcess"/>
    <dgm:cxn modelId="{DE944C41-6A4F-4FFF-99B2-322EB1C514CD}" type="presOf" srcId="{C7BF2B84-EB1A-4242-A9FB-28F7C36CFC83}" destId="{8AC2E244-6E55-41B3-9642-546B37111088}" srcOrd="0" destOrd="0" presId="urn:microsoft.com/office/officeart/2005/8/layout/StepDownProcess"/>
    <dgm:cxn modelId="{FE532273-CB74-4112-9000-912ED111CBC9}" srcId="{E976C8E9-F1C4-4565-9274-C632788F9572}" destId="{EFB09B8A-D2D6-4E26-9338-5120339A0128}" srcOrd="0" destOrd="0" parTransId="{E7E7C14A-E115-4BE4-A60D-A2D5AB7DCF0C}" sibTransId="{833B088F-0ED1-4DA2-9A89-E5F348499A0E}"/>
    <dgm:cxn modelId="{92EC80FA-3DE6-421F-95AE-92624FCE4A08}" type="presOf" srcId="{E976C8E9-F1C4-4565-9274-C632788F9572}" destId="{857AAA6A-1227-4374-A9F4-6F9E3B280C1A}" srcOrd="0" destOrd="0" presId="urn:microsoft.com/office/officeart/2005/8/layout/StepDownProcess"/>
    <dgm:cxn modelId="{7F8F6C58-CE63-4D82-92FB-5A752797C3B3}" srcId="{C7BF2B84-EB1A-4242-A9FB-28F7C36CFC83}" destId="{C0B49DB0-2A9D-490E-817F-1106A12D4D8B}" srcOrd="2" destOrd="0" parTransId="{C3F9AB70-4AE7-429A-9502-C995D3E8DE8C}" sibTransId="{5C37DE55-1D54-450B-B293-CDB0A22B0D8E}"/>
    <dgm:cxn modelId="{D12A7462-8CCA-4C8B-88AB-3D6F2CBCD0E9}" srcId="{C0B49DB0-2A9D-490E-817F-1106A12D4D8B}" destId="{28FBC0F8-6930-4C56-8E67-4456FC4002A6}" srcOrd="0" destOrd="0" parTransId="{DEB07B3B-B459-4103-927E-4E48AFDC467B}" sibTransId="{08FDE17F-7645-4EAB-81F4-AAF8B8150360}"/>
    <dgm:cxn modelId="{F692A15F-6FF7-4B98-94FB-857583A96586}" type="presParOf" srcId="{8AC2E244-6E55-41B3-9642-546B37111088}" destId="{31535CF3-5B5F-4649-B923-3B707FA74710}" srcOrd="0" destOrd="0" presId="urn:microsoft.com/office/officeart/2005/8/layout/StepDownProcess"/>
    <dgm:cxn modelId="{1F53A475-1B67-4059-BBE7-F107CCF21770}" type="presParOf" srcId="{31535CF3-5B5F-4649-B923-3B707FA74710}" destId="{268959F3-10CD-49F9-B259-3EB507532E0E}" srcOrd="0" destOrd="0" presId="urn:microsoft.com/office/officeart/2005/8/layout/StepDownProcess"/>
    <dgm:cxn modelId="{D55FE7F9-083F-4A77-9170-5FC08B9641F0}" type="presParOf" srcId="{31535CF3-5B5F-4649-B923-3B707FA74710}" destId="{857AAA6A-1227-4374-A9F4-6F9E3B280C1A}" srcOrd="1" destOrd="0" presId="urn:microsoft.com/office/officeart/2005/8/layout/StepDownProcess"/>
    <dgm:cxn modelId="{48CAA2F9-8FC8-4C52-8936-CC810F116B49}" type="presParOf" srcId="{31535CF3-5B5F-4649-B923-3B707FA74710}" destId="{814E31FC-2FA4-45FE-AA34-B2A6A54DD0C9}" srcOrd="2" destOrd="0" presId="urn:microsoft.com/office/officeart/2005/8/layout/StepDownProcess"/>
    <dgm:cxn modelId="{DA3960BB-C13B-479C-BD1E-31935B760E9E}" type="presParOf" srcId="{8AC2E244-6E55-41B3-9642-546B37111088}" destId="{6E9FEE49-3D9D-4CB2-9EE5-106B771D8559}" srcOrd="1" destOrd="0" presId="urn:microsoft.com/office/officeart/2005/8/layout/StepDownProcess"/>
    <dgm:cxn modelId="{C78159DD-39F6-427E-8B36-0F2440109B34}" type="presParOf" srcId="{8AC2E244-6E55-41B3-9642-546B37111088}" destId="{5B9DB421-DD6E-4357-90D2-F5B5C5B477B2}" srcOrd="2" destOrd="0" presId="urn:microsoft.com/office/officeart/2005/8/layout/StepDownProcess"/>
    <dgm:cxn modelId="{6FD6ADA1-13A3-49AB-8D57-6D60C6EA2ABB}" type="presParOf" srcId="{5B9DB421-DD6E-4357-90D2-F5B5C5B477B2}" destId="{E076E0DA-A8E9-4CDE-A07D-6A880545798C}" srcOrd="0" destOrd="0" presId="urn:microsoft.com/office/officeart/2005/8/layout/StepDownProcess"/>
    <dgm:cxn modelId="{364B4360-04F0-4BBF-B472-C94C025636E3}" type="presParOf" srcId="{5B9DB421-DD6E-4357-90D2-F5B5C5B477B2}" destId="{B1D727BF-6FD5-42D8-83F8-835F4B109803}" srcOrd="1" destOrd="0" presId="urn:microsoft.com/office/officeart/2005/8/layout/StepDownProcess"/>
    <dgm:cxn modelId="{53A961D2-1339-4233-839C-712F13562C32}" type="presParOf" srcId="{5B9DB421-DD6E-4357-90D2-F5B5C5B477B2}" destId="{D7A901FC-FA3F-4BC2-90E5-4DC824C09BB9}" srcOrd="2" destOrd="0" presId="urn:microsoft.com/office/officeart/2005/8/layout/StepDownProcess"/>
    <dgm:cxn modelId="{935647A0-6173-4C17-9D2E-16D47731DBD7}" type="presParOf" srcId="{8AC2E244-6E55-41B3-9642-546B37111088}" destId="{E93AD4DF-62E9-4BFA-8297-AD4CC4545813}" srcOrd="3" destOrd="0" presId="urn:microsoft.com/office/officeart/2005/8/layout/StepDownProcess"/>
    <dgm:cxn modelId="{DE1A0E6A-8407-4138-A333-F61E85196739}" type="presParOf" srcId="{8AC2E244-6E55-41B3-9642-546B37111088}" destId="{9253533D-930B-4DA2-BC92-74C8B35AE0AD}" srcOrd="4" destOrd="0" presId="urn:microsoft.com/office/officeart/2005/8/layout/StepDownProcess"/>
    <dgm:cxn modelId="{186BEC98-763A-4D06-9B5F-DC52064D6229}" type="presParOf" srcId="{9253533D-930B-4DA2-BC92-74C8B35AE0AD}" destId="{7A06616A-13FF-4BE6-BB94-1D35DD217276}" srcOrd="0" destOrd="0" presId="urn:microsoft.com/office/officeart/2005/8/layout/StepDownProcess"/>
    <dgm:cxn modelId="{B8C64210-3A47-424A-9FD3-C4763D911688}" type="presParOf" srcId="{9253533D-930B-4DA2-BC92-74C8B35AE0AD}" destId="{E80BD7E0-DA99-489B-AC6C-68C5CCF3BDB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959F3-10CD-49F9-B259-3EB507532E0E}">
      <dsp:nvSpPr>
        <dsp:cNvPr id="0" name=""/>
        <dsp:cNvSpPr/>
      </dsp:nvSpPr>
      <dsp:spPr>
        <a:xfrm rot="5400000">
          <a:off x="65959" y="1040738"/>
          <a:ext cx="248288" cy="28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AAA6A-1227-4374-A9F4-6F9E3B280C1A}">
      <dsp:nvSpPr>
        <dsp:cNvPr id="0" name=""/>
        <dsp:cNvSpPr/>
      </dsp:nvSpPr>
      <dsp:spPr>
        <a:xfrm>
          <a:off x="177" y="765505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14461" y="779789"/>
        <a:ext cx="389403" cy="263998"/>
      </dsp:txXfrm>
    </dsp:sp>
    <dsp:sp modelId="{814E31FC-2FA4-45FE-AA34-B2A6A54DD0C9}">
      <dsp:nvSpPr>
        <dsp:cNvPr id="0" name=""/>
        <dsp:cNvSpPr/>
      </dsp:nvSpPr>
      <dsp:spPr>
        <a:xfrm>
          <a:off x="418149" y="793408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9999</a:t>
          </a:r>
          <a:endParaRPr lang="pt-BR" sz="600" kern="1200" dirty="0"/>
        </a:p>
      </dsp:txBody>
      <dsp:txXfrm>
        <a:off x="418149" y="793408"/>
        <a:ext cx="303992" cy="236465"/>
      </dsp:txXfrm>
    </dsp:sp>
    <dsp:sp modelId="{E076E0DA-A8E9-4CDE-A07D-6A880545798C}">
      <dsp:nvSpPr>
        <dsp:cNvPr id="0" name=""/>
        <dsp:cNvSpPr/>
      </dsp:nvSpPr>
      <dsp:spPr>
        <a:xfrm rot="5400000">
          <a:off x="412502" y="1369387"/>
          <a:ext cx="248288" cy="2826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27BF-6FD5-42D8-83F8-835F4B109803}">
      <dsp:nvSpPr>
        <dsp:cNvPr id="0" name=""/>
        <dsp:cNvSpPr/>
      </dsp:nvSpPr>
      <dsp:spPr>
        <a:xfrm>
          <a:off x="346720" y="1094154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361004" y="1108438"/>
        <a:ext cx="389403" cy="263998"/>
      </dsp:txXfrm>
    </dsp:sp>
    <dsp:sp modelId="{D7A901FC-FA3F-4BC2-90E5-4DC824C09BB9}">
      <dsp:nvSpPr>
        <dsp:cNvPr id="0" name=""/>
        <dsp:cNvSpPr/>
      </dsp:nvSpPr>
      <dsp:spPr>
        <a:xfrm>
          <a:off x="764692" y="1122057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600" kern="1200" dirty="0" smtClean="0"/>
            <a:t>9999</a:t>
          </a:r>
          <a:endParaRPr lang="pt-BR" sz="600" kern="1200" dirty="0"/>
        </a:p>
      </dsp:txBody>
      <dsp:txXfrm>
        <a:off x="764692" y="1122057"/>
        <a:ext cx="303992" cy="236465"/>
      </dsp:txXfrm>
    </dsp:sp>
    <dsp:sp modelId="{7A06616A-13FF-4BE6-BB94-1D35DD217276}">
      <dsp:nvSpPr>
        <dsp:cNvPr id="0" name=""/>
        <dsp:cNvSpPr/>
      </dsp:nvSpPr>
      <dsp:spPr>
        <a:xfrm>
          <a:off x="693263" y="1422803"/>
          <a:ext cx="417971" cy="2925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9999</a:t>
          </a:r>
          <a:endParaRPr lang="pt-BR" sz="1100" kern="1200" dirty="0"/>
        </a:p>
      </dsp:txBody>
      <dsp:txXfrm>
        <a:off x="707547" y="1437087"/>
        <a:ext cx="389403" cy="263998"/>
      </dsp:txXfrm>
    </dsp:sp>
    <dsp:sp modelId="{E80BD7E0-DA99-489B-AC6C-68C5CCF3BDB6}">
      <dsp:nvSpPr>
        <dsp:cNvPr id="0" name=""/>
        <dsp:cNvSpPr/>
      </dsp:nvSpPr>
      <dsp:spPr>
        <a:xfrm>
          <a:off x="1111235" y="1450706"/>
          <a:ext cx="303992" cy="23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999</a:t>
          </a:r>
          <a:endParaRPr lang="pt-BR" sz="800" kern="1200" dirty="0"/>
        </a:p>
      </dsp:txBody>
      <dsp:txXfrm>
        <a:off x="1111235" y="1450706"/>
        <a:ext cx="303992" cy="23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433856" y="548680"/>
            <a:ext cx="5514911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441817" y="836712"/>
            <a:ext cx="551062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43508" y="548680"/>
            <a:ext cx="3168352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8338" y="565508"/>
            <a:ext cx="3143521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Estrutura Un. Segmentação Mercado</a:t>
            </a:r>
          </a:p>
          <a:p>
            <a:pPr algn="ctr"/>
            <a:r>
              <a:rPr lang="pt-BR" sz="1050" b="1" dirty="0" err="1" smtClean="0"/>
              <a:t>Treeview</a:t>
            </a:r>
            <a:endParaRPr lang="pt-BR" sz="1050" b="1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3508" y="116632"/>
            <a:ext cx="8820980" cy="432048"/>
          </a:xfrm>
          <a:prstGeom prst="round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4.10.06 - Manter unidade segmentação de mercado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53863" y="564368"/>
            <a:ext cx="5510624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Unidade segmentação de mercado</a:t>
            </a:r>
            <a:endParaRPr lang="pt-BR" sz="1050" b="1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513862999"/>
              </p:ext>
            </p:extLst>
          </p:nvPr>
        </p:nvGraphicFramePr>
        <p:xfrm>
          <a:off x="467544" y="873285"/>
          <a:ext cx="1415406" cy="248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3563888" y="1556792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563888" y="1916832"/>
            <a:ext cx="507178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534561" y="5949280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</a:t>
            </a:r>
            <a:r>
              <a:rPr lang="pt-BR" sz="1050" dirty="0" err="1" smtClean="0">
                <a:solidFill>
                  <a:schemeClr val="tx1"/>
                </a:solidFill>
              </a:rPr>
              <a:t>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534561" y="5589240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</a:t>
            </a:r>
            <a:r>
              <a:rPr lang="pt-BR" sz="1050" dirty="0" err="1" smtClean="0">
                <a:solidFill>
                  <a:schemeClr val="tx1"/>
                </a:solidFill>
              </a:rPr>
              <a:t>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534561" y="6287375"/>
            <a:ext cx="34137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</a:t>
            </a:r>
            <a:r>
              <a:rPr lang="pt-BR" sz="1050" dirty="0" err="1" smtClean="0">
                <a:solidFill>
                  <a:schemeClr val="tx1"/>
                </a:solidFill>
              </a:rPr>
              <a:t>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334761" y="5589240"/>
            <a:ext cx="16135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</a:t>
            </a:r>
            <a:r>
              <a:rPr lang="pt-BR" sz="1050" dirty="0" err="1" smtClean="0">
                <a:solidFill>
                  <a:schemeClr val="tx1"/>
                </a:solidFill>
              </a:rPr>
              <a:t>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563888" y="2276872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UG_sigla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563888" y="3578541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UnSegmer_pai_categoria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6187398" y="1556792"/>
            <a:ext cx="2448272" cy="288032"/>
            <a:chOff x="6187398" y="1556792"/>
            <a:chExt cx="2448272" cy="2880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6187398" y="155679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 smtClean="0">
                  <a:solidFill>
                    <a:schemeClr val="tx1"/>
                  </a:solidFill>
                </a:rPr>
                <a:t>UnSegmer_categoria</a:t>
              </a:r>
              <a:r>
                <a:rPr lang="pt-BR" sz="1050" dirty="0" smtClean="0">
                  <a:solidFill>
                    <a:schemeClr val="tx1"/>
                  </a:solidFill>
                </a:rPr>
                <a:t>: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Fluxograma: Extrair 25"/>
            <p:cNvSpPr/>
            <p:nvPr/>
          </p:nvSpPr>
          <p:spPr>
            <a:xfrm rot="10800000">
              <a:off x="8388424" y="1628800"/>
              <a:ext cx="144016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3563888" y="3938581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UnSegmer_pai_nome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560319" y="3233434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UnSegmer_pai_id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419872" y="2852936"/>
            <a:ext cx="3096344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UNIDADE SEGMENTAÇÃO DE MERCADO PAI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8" name="Bisel 37"/>
          <p:cNvSpPr/>
          <p:nvPr/>
        </p:nvSpPr>
        <p:spPr>
          <a:xfrm>
            <a:off x="4811774" y="862768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SALVAR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3" name="Bisel 42"/>
          <p:cNvSpPr/>
          <p:nvPr/>
        </p:nvSpPr>
        <p:spPr>
          <a:xfrm>
            <a:off x="3534561" y="858503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NOVO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4" name="Bisel 43"/>
          <p:cNvSpPr/>
          <p:nvPr/>
        </p:nvSpPr>
        <p:spPr>
          <a:xfrm>
            <a:off x="7622559" y="851342"/>
            <a:ext cx="1224136" cy="259255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SAIR</a:t>
            </a:r>
            <a:endParaRPr lang="pt-BR" sz="1000" b="1" dirty="0">
              <a:solidFill>
                <a:schemeClr val="tx1"/>
              </a:solidFill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3015943" y="1110114"/>
            <a:ext cx="267797" cy="5487238"/>
            <a:chOff x="3015943" y="1110114"/>
            <a:chExt cx="267797" cy="5487238"/>
          </a:xfrm>
        </p:grpSpPr>
        <p:sp>
          <p:nvSpPr>
            <p:cNvPr id="39" name="Retângulo 38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Botão de ação: Fim 44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981078" y="1225118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Botão de ação: Fim 45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981078" y="6237312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</Words>
  <Application>Microsoft Office PowerPoint</Application>
  <PresentationFormat>Apresentação na tela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9</cp:revision>
  <dcterms:created xsi:type="dcterms:W3CDTF">2016-08-02T13:37:56Z</dcterms:created>
  <dcterms:modified xsi:type="dcterms:W3CDTF">2016-08-02T15:25:27Z</dcterms:modified>
</cp:coreProperties>
</file>