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11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14983" y="558921"/>
            <a:ext cx="8825266" cy="6120680"/>
          </a:xfrm>
          <a:prstGeom prst="rect">
            <a:avLst/>
          </a:prstGeom>
          <a:solidFill>
            <a:srgbClr val="EAF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Consulta </a:t>
            </a:r>
            <a:r>
              <a:rPr lang="pt-BR" sz="1400" dirty="0" err="1"/>
              <a:t>un</a:t>
            </a:r>
            <a:r>
              <a:rPr lang="pt-BR" sz="1400" dirty="0"/>
              <a:t> </a:t>
            </a:r>
            <a:r>
              <a:rPr lang="pt-BR" sz="1400" dirty="0" smtClean="0"/>
              <a:t>geográfica </a:t>
            </a:r>
            <a:r>
              <a:rPr lang="pt-BR" sz="1400" dirty="0"/>
              <a:t>de gerente </a:t>
            </a:r>
            <a:r>
              <a:rPr lang="pt-BR" sz="1400" dirty="0" err="1"/>
              <a:t>resp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3508" y="116632"/>
            <a:ext cx="8820980" cy="432048"/>
          </a:xfrm>
          <a:prstGeom prst="roundRect">
            <a:avLst/>
          </a:prstGeom>
          <a:solidFill>
            <a:srgbClr val="EAF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4.10.13 - Consultar </a:t>
            </a:r>
            <a:r>
              <a:rPr lang="pt-BR" dirty="0" err="1">
                <a:solidFill>
                  <a:schemeClr val="tx1"/>
                </a:solidFill>
              </a:rPr>
              <a:t>un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geográfica </a:t>
            </a:r>
            <a:r>
              <a:rPr lang="pt-BR" dirty="0">
                <a:solidFill>
                  <a:schemeClr val="tx1"/>
                </a:solidFill>
              </a:rPr>
              <a:t>de Supervisor regional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520" y="1700808"/>
            <a:ext cx="2448272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err="1" smtClean="0">
                <a:solidFill>
                  <a:schemeClr val="tx1"/>
                </a:solidFill>
              </a:rPr>
              <a:t>PESSOA_id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107504" y="1340768"/>
            <a:ext cx="3528392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 smtClean="0">
                <a:solidFill>
                  <a:schemeClr val="tx1"/>
                </a:solidFill>
              </a:rPr>
              <a:t>RESPONSÁVEL PELA UNIDADE GEOGRÁFICA</a:t>
            </a:r>
            <a:endParaRPr lang="pt-BR" sz="1050" dirty="0">
              <a:solidFill>
                <a:schemeClr val="tx1"/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251520" y="2060848"/>
            <a:ext cx="2225702" cy="288032"/>
            <a:chOff x="6339798" y="2636912"/>
            <a:chExt cx="2448272" cy="288032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6339798" y="263691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</a:rPr>
                <a:t> CLASSE DE </a:t>
              </a:r>
              <a:r>
                <a:rPr lang="pt-BR" sz="1000" dirty="0" err="1">
                  <a:solidFill>
                    <a:schemeClr val="tx1"/>
                  </a:solidFill>
                </a:rPr>
                <a:t>PESSOA.CLP_NOME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Fluxograma: Extrair 32"/>
            <p:cNvSpPr/>
            <p:nvPr/>
          </p:nvSpPr>
          <p:spPr>
            <a:xfrm rot="10800000">
              <a:off x="8540824" y="2708920"/>
              <a:ext cx="144016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51520" y="2420888"/>
            <a:ext cx="4999774" cy="288032"/>
            <a:chOff x="6339798" y="2636912"/>
            <a:chExt cx="2448272" cy="288032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339798" y="2636912"/>
              <a:ext cx="2448272" cy="288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</a:rPr>
                <a:t> </a:t>
              </a:r>
              <a:r>
                <a:rPr lang="pt-BR" sz="1000" dirty="0" err="1" smtClean="0">
                  <a:solidFill>
                    <a:schemeClr val="tx1"/>
                  </a:solidFill>
                </a:rPr>
                <a:t>PESSOA.PESSOA_NOME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Fluxograma: Extrair 36"/>
            <p:cNvSpPr/>
            <p:nvPr/>
          </p:nvSpPr>
          <p:spPr>
            <a:xfrm rot="10800000">
              <a:off x="8612832" y="2708920"/>
              <a:ext cx="72008" cy="14401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Bisel 37"/>
          <p:cNvSpPr/>
          <p:nvPr/>
        </p:nvSpPr>
        <p:spPr>
          <a:xfrm>
            <a:off x="251520" y="4382197"/>
            <a:ext cx="2448272" cy="679165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IR PARA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Manter unidade </a:t>
            </a:r>
            <a:r>
              <a:rPr lang="pt-BR" sz="1100" dirty="0" err="1" smtClean="0">
                <a:solidFill>
                  <a:schemeClr val="tx1"/>
                </a:solidFill>
              </a:rPr>
              <a:t>geografica</a:t>
            </a:r>
            <a:endParaRPr lang="pt-BR" sz="1100" dirty="0" smtClean="0">
              <a:solidFill>
                <a:schemeClr val="tx1"/>
              </a:solidFill>
            </a:endParaRPr>
          </a:p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SELECIONADA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3" name="Bisel 42"/>
          <p:cNvSpPr/>
          <p:nvPr/>
        </p:nvSpPr>
        <p:spPr>
          <a:xfrm>
            <a:off x="179512" y="922313"/>
            <a:ext cx="1224136" cy="261847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NOVO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4" name="Bisel 43"/>
          <p:cNvSpPr/>
          <p:nvPr/>
        </p:nvSpPr>
        <p:spPr>
          <a:xfrm>
            <a:off x="7403109" y="925601"/>
            <a:ext cx="1224136" cy="261847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SAIR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47572"/>
              </p:ext>
            </p:extLst>
          </p:nvPr>
        </p:nvGraphicFramePr>
        <p:xfrm>
          <a:off x="241299" y="2877581"/>
          <a:ext cx="857917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96"/>
                <a:gridCol w="1225596"/>
                <a:gridCol w="1225596"/>
                <a:gridCol w="1225596"/>
                <a:gridCol w="1225596"/>
                <a:gridCol w="1225596"/>
                <a:gridCol w="122559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UG_nome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UG_sigla</a:t>
                      </a:r>
                      <a:endParaRPr lang="pt-BR" sz="1050" b="0" dirty="0" smtClean="0"/>
                    </a:p>
                    <a:p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UG_categoria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UG_status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UG_GER_RESPONSAVEL</a:t>
                      </a:r>
                      <a:endParaRPr lang="pt-BR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UG_data_criacao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9</cp:revision>
  <dcterms:created xsi:type="dcterms:W3CDTF">2016-08-02T13:37:56Z</dcterms:created>
  <dcterms:modified xsi:type="dcterms:W3CDTF">2016-08-02T15:43:45Z</dcterms:modified>
</cp:coreProperties>
</file>