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676" autoAdjust="0"/>
    <p:restoredTop sz="86323" autoAdjust="0"/>
  </p:normalViewPr>
  <p:slideViewPr>
    <p:cSldViewPr>
      <p:cViewPr>
        <p:scale>
          <a:sx n="93" d="100"/>
          <a:sy n="93" d="100"/>
        </p:scale>
        <p:origin x="-127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4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80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76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81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7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72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5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14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48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81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90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3C84-0B18-45F8-A266-6B26C54CA9DD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76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39222" y="640144"/>
            <a:ext cx="8825266" cy="6120680"/>
          </a:xfrm>
          <a:prstGeom prst="rect">
            <a:avLst/>
          </a:prstGeom>
          <a:solidFill>
            <a:srgbClr val="EAF1F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67748" y="637382"/>
            <a:ext cx="879674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Pessoa</a:t>
            </a:r>
            <a:endParaRPr lang="pt-BR" sz="110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71692" y="902635"/>
            <a:ext cx="87927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275759" y="6137121"/>
            <a:ext cx="1672082" cy="261847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Repr_data_criacao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7" name="Retângulo de cantos arredondados 56"/>
          <p:cNvSpPr/>
          <p:nvPr/>
        </p:nvSpPr>
        <p:spPr>
          <a:xfrm>
            <a:off x="275759" y="5826889"/>
            <a:ext cx="1672082" cy="2618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Repr_status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8" name="Retângulo de cantos arredondados 57"/>
          <p:cNvSpPr/>
          <p:nvPr/>
        </p:nvSpPr>
        <p:spPr>
          <a:xfrm>
            <a:off x="275759" y="6434120"/>
            <a:ext cx="3384376" cy="261847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Repr_resp_nome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9" name="Retângulo de cantos arredondados 58"/>
          <p:cNvSpPr/>
          <p:nvPr/>
        </p:nvSpPr>
        <p:spPr>
          <a:xfrm>
            <a:off x="2003951" y="5854752"/>
            <a:ext cx="1613503" cy="261847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Repr_status_data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0" name="Fluxograma: Extrair 59"/>
          <p:cNvSpPr/>
          <p:nvPr/>
        </p:nvSpPr>
        <p:spPr>
          <a:xfrm rot="10800000">
            <a:off x="1686968" y="5897910"/>
            <a:ext cx="147052" cy="13092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75759" y="1340768"/>
            <a:ext cx="1672081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Pessoa_id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2060062" y="1340768"/>
            <a:ext cx="6568625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Pessoa_nome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275759" y="1686407"/>
            <a:ext cx="1672081" cy="316835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Pessoa_rg_numero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2060062" y="1700808"/>
            <a:ext cx="1672081" cy="316835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Pessoa_cpf_numero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3860262" y="1700808"/>
            <a:ext cx="4768425" cy="316835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smtClean="0">
                <a:solidFill>
                  <a:schemeClr val="tx1"/>
                </a:solidFill>
              </a:rPr>
              <a:t>Pessoa_email_1: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275759" y="2060848"/>
            <a:ext cx="1672081" cy="316835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smtClean="0">
                <a:solidFill>
                  <a:schemeClr val="tx1"/>
                </a:solidFill>
              </a:rPr>
              <a:t>Pessoa_cel_numero1: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2060062" y="2060848"/>
            <a:ext cx="1672081" cy="316835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Pessoa_cel_numero2: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6" name="Retângulo de cantos arredondados 35"/>
          <p:cNvSpPr/>
          <p:nvPr/>
        </p:nvSpPr>
        <p:spPr>
          <a:xfrm>
            <a:off x="3860262" y="2073231"/>
            <a:ext cx="4768425" cy="316835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smtClean="0">
                <a:solidFill>
                  <a:schemeClr val="tx1"/>
                </a:solidFill>
              </a:rPr>
              <a:t>Pessoa_email:_2: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" name="Retângulo de cantos arredondados 1"/>
          <p:cNvSpPr/>
          <p:nvPr/>
        </p:nvSpPr>
        <p:spPr>
          <a:xfrm>
            <a:off x="1345605" y="943639"/>
            <a:ext cx="958427" cy="23883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Salvar</a:t>
            </a:r>
            <a:endParaRPr lang="pt-BR" sz="1100" b="1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295510" y="943639"/>
            <a:ext cx="958427" cy="23883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Novo</a:t>
            </a:r>
            <a:endParaRPr lang="pt-BR" sz="1100" b="1" dirty="0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2393829" y="943639"/>
            <a:ext cx="958427" cy="23883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Imprimir</a:t>
            </a:r>
            <a:endParaRPr lang="pt-BR" sz="1100" b="1" dirty="0"/>
          </a:p>
        </p:txBody>
      </p:sp>
      <p:sp>
        <p:nvSpPr>
          <p:cNvPr id="47" name="Retângulo de cantos arredondados 46"/>
          <p:cNvSpPr/>
          <p:nvPr/>
        </p:nvSpPr>
        <p:spPr>
          <a:xfrm>
            <a:off x="7764591" y="936962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Sair</a:t>
            </a:r>
            <a:endParaRPr lang="pt-BR" sz="1100" b="1" dirty="0"/>
          </a:p>
        </p:txBody>
      </p:sp>
      <p:sp>
        <p:nvSpPr>
          <p:cNvPr id="49" name="Retângulo de cantos arredondados 48"/>
          <p:cNvSpPr/>
          <p:nvPr/>
        </p:nvSpPr>
        <p:spPr>
          <a:xfrm>
            <a:off x="275759" y="2996952"/>
            <a:ext cx="3456384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REPRESENTANTE.Repr_id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1" name="Retângulo de cantos arredondados 60"/>
          <p:cNvSpPr/>
          <p:nvPr/>
        </p:nvSpPr>
        <p:spPr>
          <a:xfrm>
            <a:off x="275759" y="2464093"/>
            <a:ext cx="1672081" cy="316835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Pessoa_cel_numero3:</a:t>
            </a:r>
            <a:endParaRPr lang="pt-B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82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47</Words>
  <Application>Microsoft Office PowerPoint</Application>
  <PresentationFormat>Apresentação na tela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</cp:lastModifiedBy>
  <cp:revision>42</cp:revision>
  <dcterms:created xsi:type="dcterms:W3CDTF">2016-08-02T13:37:56Z</dcterms:created>
  <dcterms:modified xsi:type="dcterms:W3CDTF">2016-08-04T15:55:57Z</dcterms:modified>
</cp:coreProperties>
</file>