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76" autoAdjust="0"/>
    <p:restoredTop sz="86323" autoAdjust="0"/>
  </p:normalViewPr>
  <p:slideViewPr>
    <p:cSldViewPr>
      <p:cViewPr>
        <p:scale>
          <a:sx n="98" d="100"/>
          <a:sy n="98" d="100"/>
        </p:scale>
        <p:origin x="-1128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9A68D-14C9-4DC8-8A8D-CD94A1C270E2}" type="doc">
      <dgm:prSet loTypeId="urn:microsoft.com/office/officeart/2005/8/layout/bList2" loCatId="picture" qsTypeId="urn:microsoft.com/office/officeart/2005/8/quickstyle/simple1" qsCatId="simple" csTypeId="urn:microsoft.com/office/officeart/2005/8/colors/accent1_2" csCatId="accent1" phldr="1"/>
      <dgm:spPr/>
    </dgm:pt>
    <dgm:pt modelId="{7D7E9B78-4B34-46C3-8CE5-A5963FB63DB6}">
      <dgm:prSet phldrT="[Texto]"/>
      <dgm:spPr/>
      <dgm:t>
        <a:bodyPr/>
        <a:lstStyle/>
        <a:p>
          <a:r>
            <a:rPr lang="pt-BR" dirty="0" err="1" smtClean="0"/>
            <a:t>MSP_imagem</a:t>
          </a:r>
          <a:endParaRPr lang="pt-BR" dirty="0"/>
        </a:p>
      </dgm:t>
    </dgm:pt>
    <dgm:pt modelId="{C6C2CDE4-CCF9-4391-85D9-689008327AD1}" type="parTrans" cxnId="{94CE831D-DBFB-4E75-A808-BE0046E334CD}">
      <dgm:prSet/>
      <dgm:spPr/>
      <dgm:t>
        <a:bodyPr/>
        <a:lstStyle/>
        <a:p>
          <a:endParaRPr lang="pt-BR"/>
        </a:p>
      </dgm:t>
    </dgm:pt>
    <dgm:pt modelId="{B8894BF2-B5AC-41E1-9D5E-D9D7C74B86BE}" type="sibTrans" cxnId="{94CE831D-DBFB-4E75-A808-BE0046E334CD}">
      <dgm:prSet/>
      <dgm:spPr/>
      <dgm:t>
        <a:bodyPr/>
        <a:lstStyle/>
        <a:p>
          <a:endParaRPr lang="pt-BR"/>
        </a:p>
      </dgm:t>
    </dgm:pt>
    <dgm:pt modelId="{1559868A-925E-4299-A86D-9D8CCC14CFF2}" type="pres">
      <dgm:prSet presAssocID="{9B59A68D-14C9-4DC8-8A8D-CD94A1C270E2}" presName="diagram" presStyleCnt="0">
        <dgm:presLayoutVars>
          <dgm:dir/>
          <dgm:animLvl val="lvl"/>
          <dgm:resizeHandles val="exact"/>
        </dgm:presLayoutVars>
      </dgm:prSet>
      <dgm:spPr/>
    </dgm:pt>
    <dgm:pt modelId="{AB8D1D89-2F88-4365-9676-BDD530AA8EE0}" type="pres">
      <dgm:prSet presAssocID="{7D7E9B78-4B34-46C3-8CE5-A5963FB63DB6}" presName="compNode" presStyleCnt="0"/>
      <dgm:spPr/>
    </dgm:pt>
    <dgm:pt modelId="{4A841ED2-85FA-428E-A995-4880C8337C55}" type="pres">
      <dgm:prSet presAssocID="{7D7E9B78-4B34-46C3-8CE5-A5963FB63DB6}" presName="childRect" presStyleLbl="bgAcc1" presStyleIdx="0" presStyleCnt="1" custLinFactNeighborX="8616" custLinFactNeighborY="-99">
        <dgm:presLayoutVars>
          <dgm:bulletEnabled val="1"/>
        </dgm:presLayoutVars>
      </dgm:prSet>
      <dgm:spPr/>
    </dgm:pt>
    <dgm:pt modelId="{4964A2E7-BA6A-41ED-B17C-65117341B66D}" type="pres">
      <dgm:prSet presAssocID="{7D7E9B78-4B34-46C3-8CE5-A5963FB63DB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CA8CDF-68FA-47C0-990A-D98E27EBB055}" type="pres">
      <dgm:prSet presAssocID="{7D7E9B78-4B34-46C3-8CE5-A5963FB63DB6}" presName="parentRect" presStyleLbl="alignNode1" presStyleIdx="0" presStyleCnt="1" custLinFactNeighborX="62840" custLinFactNeighborY="-17191"/>
      <dgm:spPr/>
      <dgm:t>
        <a:bodyPr/>
        <a:lstStyle/>
        <a:p>
          <a:endParaRPr lang="pt-BR"/>
        </a:p>
      </dgm:t>
    </dgm:pt>
    <dgm:pt modelId="{ABE25E67-AF4D-4E92-AFD1-8D613D408916}" type="pres">
      <dgm:prSet presAssocID="{7D7E9B78-4B34-46C3-8CE5-A5963FB63DB6}" presName="adorn" presStyleLbl="fgAccFollowNode1" presStyleIdx="0" presStyleCnt="1" custLinFactX="79542" custLinFactNeighborX="100000" custLinFactNeighborY="-15766"/>
      <dgm:spPr/>
      <dgm:t>
        <a:bodyPr/>
        <a:lstStyle/>
        <a:p>
          <a:endParaRPr lang="pt-BR"/>
        </a:p>
      </dgm:t>
    </dgm:pt>
  </dgm:ptLst>
  <dgm:cxnLst>
    <dgm:cxn modelId="{94CE831D-DBFB-4E75-A808-BE0046E334CD}" srcId="{9B59A68D-14C9-4DC8-8A8D-CD94A1C270E2}" destId="{7D7E9B78-4B34-46C3-8CE5-A5963FB63DB6}" srcOrd="0" destOrd="0" parTransId="{C6C2CDE4-CCF9-4391-85D9-689008327AD1}" sibTransId="{B8894BF2-B5AC-41E1-9D5E-D9D7C74B86BE}"/>
    <dgm:cxn modelId="{F0689671-FAB7-4A6D-BDF9-EC32475AACA6}" type="presOf" srcId="{7D7E9B78-4B34-46C3-8CE5-A5963FB63DB6}" destId="{80CA8CDF-68FA-47C0-990A-D98E27EBB055}" srcOrd="1" destOrd="0" presId="urn:microsoft.com/office/officeart/2005/8/layout/bList2"/>
    <dgm:cxn modelId="{B36CE1AA-BC07-4CEE-8289-D96B259757AD}" type="presOf" srcId="{9B59A68D-14C9-4DC8-8A8D-CD94A1C270E2}" destId="{1559868A-925E-4299-A86D-9D8CCC14CFF2}" srcOrd="0" destOrd="0" presId="urn:microsoft.com/office/officeart/2005/8/layout/bList2"/>
    <dgm:cxn modelId="{AF20C740-514C-413F-862D-CC94514F69CC}" type="presOf" srcId="{7D7E9B78-4B34-46C3-8CE5-A5963FB63DB6}" destId="{4964A2E7-BA6A-41ED-B17C-65117341B66D}" srcOrd="0" destOrd="0" presId="urn:microsoft.com/office/officeart/2005/8/layout/bList2"/>
    <dgm:cxn modelId="{CC2E2B5A-A3F4-40E7-BAC7-4C44F93F2621}" type="presParOf" srcId="{1559868A-925E-4299-A86D-9D8CCC14CFF2}" destId="{AB8D1D89-2F88-4365-9676-BDD530AA8EE0}" srcOrd="0" destOrd="0" presId="urn:microsoft.com/office/officeart/2005/8/layout/bList2"/>
    <dgm:cxn modelId="{F617C9E4-ED6A-4FB1-83AF-0E11136B7B67}" type="presParOf" srcId="{AB8D1D89-2F88-4365-9676-BDD530AA8EE0}" destId="{4A841ED2-85FA-428E-A995-4880C8337C55}" srcOrd="0" destOrd="0" presId="urn:microsoft.com/office/officeart/2005/8/layout/bList2"/>
    <dgm:cxn modelId="{C13BE779-CB16-431C-BF4D-1F23C5138D91}" type="presParOf" srcId="{AB8D1D89-2F88-4365-9676-BDD530AA8EE0}" destId="{4964A2E7-BA6A-41ED-B17C-65117341B66D}" srcOrd="1" destOrd="0" presId="urn:microsoft.com/office/officeart/2005/8/layout/bList2"/>
    <dgm:cxn modelId="{E07FE7F7-F649-440D-B388-5F480F7165F4}" type="presParOf" srcId="{AB8D1D89-2F88-4365-9676-BDD530AA8EE0}" destId="{80CA8CDF-68FA-47C0-990A-D98E27EBB055}" srcOrd="2" destOrd="0" presId="urn:microsoft.com/office/officeart/2005/8/layout/bList2"/>
    <dgm:cxn modelId="{7D59410C-B95C-4215-80BC-EB3C682B9958}" type="presParOf" srcId="{AB8D1D89-2F88-4365-9676-BDD530AA8EE0}" destId="{ABE25E67-AF4D-4E92-AFD1-8D613D40891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41ED2-85FA-428E-A995-4880C8337C55}">
      <dsp:nvSpPr>
        <dsp:cNvPr id="0" name=""/>
        <dsp:cNvSpPr/>
      </dsp:nvSpPr>
      <dsp:spPr>
        <a:xfrm>
          <a:off x="136236" y="0"/>
          <a:ext cx="1504165" cy="112282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A8CDF-68FA-47C0-990A-D98E27EBB055}">
      <dsp:nvSpPr>
        <dsp:cNvPr id="0" name=""/>
        <dsp:cNvSpPr/>
      </dsp:nvSpPr>
      <dsp:spPr>
        <a:xfrm>
          <a:off x="137389" y="1040934"/>
          <a:ext cx="1504165" cy="482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err="1" smtClean="0"/>
            <a:t>MSP_imagem</a:t>
          </a:r>
          <a:endParaRPr lang="pt-BR" sz="1300" kern="1200" dirty="0"/>
        </a:p>
      </dsp:txBody>
      <dsp:txXfrm>
        <a:off x="137389" y="1040934"/>
        <a:ext cx="1059271" cy="482816"/>
      </dsp:txXfrm>
    </dsp:sp>
    <dsp:sp modelId="{ABE25E67-AF4D-4E92-AFD1-8D613D408916}">
      <dsp:nvSpPr>
        <dsp:cNvPr id="0" name=""/>
        <dsp:cNvSpPr/>
      </dsp:nvSpPr>
      <dsp:spPr>
        <a:xfrm>
          <a:off x="1115096" y="1117625"/>
          <a:ext cx="526458" cy="52645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4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8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1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5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8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76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210572" y="564368"/>
            <a:ext cx="8796740" cy="2616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Mensagem do portal</a:t>
            </a:r>
            <a:endParaRPr lang="pt-BR" sz="11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214516" y="836712"/>
            <a:ext cx="8792796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56422"/>
              </p:ext>
            </p:extLst>
          </p:nvPr>
        </p:nvGraphicFramePr>
        <p:xfrm>
          <a:off x="210571" y="1301856"/>
          <a:ext cx="8753917" cy="232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045"/>
                <a:gridCol w="3384376"/>
                <a:gridCol w="1296144"/>
                <a:gridCol w="1440160"/>
                <a:gridCol w="1728192"/>
              </a:tblGrid>
              <a:tr h="1692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MSP_id</a:t>
                      </a:r>
                      <a:endParaRPr lang="pt-B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MSP_nome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MSP_status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MSP_validade_inicio</a:t>
                      </a:r>
                      <a:endParaRPr lang="pt-B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MSP+validade_termino</a:t>
                      </a:r>
                      <a:endParaRPr lang="pt-B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Retângulo de cantos arredondados 82"/>
          <p:cNvSpPr/>
          <p:nvPr/>
        </p:nvSpPr>
        <p:spPr>
          <a:xfrm>
            <a:off x="7997843" y="856326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1320492" y="862028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Salvar</a:t>
            </a:r>
            <a:endParaRPr lang="pt-BR" sz="1100" b="1" dirty="0"/>
          </a:p>
        </p:txBody>
      </p:sp>
      <p:sp>
        <p:nvSpPr>
          <p:cNvPr id="86" name="Retângulo de cantos arredondados 85"/>
          <p:cNvSpPr/>
          <p:nvPr/>
        </p:nvSpPr>
        <p:spPr>
          <a:xfrm>
            <a:off x="7011432" y="858224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Imprimir</a:t>
            </a:r>
            <a:endParaRPr lang="pt-BR" sz="1100" b="1" dirty="0"/>
          </a:p>
        </p:txBody>
      </p:sp>
      <p:grpSp>
        <p:nvGrpSpPr>
          <p:cNvPr id="110" name="Grupo 109"/>
          <p:cNvGrpSpPr/>
          <p:nvPr/>
        </p:nvGrpSpPr>
        <p:grpSpPr>
          <a:xfrm>
            <a:off x="5868144" y="3719040"/>
            <a:ext cx="3088126" cy="272306"/>
            <a:chOff x="251520" y="5690508"/>
            <a:chExt cx="1613503" cy="288032"/>
          </a:xfrm>
        </p:grpSpPr>
        <p:sp>
          <p:nvSpPr>
            <p:cNvPr id="111" name="Retângulo de cantos arredondados 110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MSP_tipo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12" name="Fluxograma: Extrair 111"/>
            <p:cNvSpPr/>
            <p:nvPr/>
          </p:nvSpPr>
          <p:spPr>
            <a:xfrm rot="10800000">
              <a:off x="1729396" y="5769830"/>
              <a:ext cx="80384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8" name="Retângulo de cantos arredondados 67"/>
          <p:cNvSpPr/>
          <p:nvPr/>
        </p:nvSpPr>
        <p:spPr>
          <a:xfrm>
            <a:off x="275759" y="862028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Novo</a:t>
            </a:r>
            <a:endParaRPr lang="pt-BR" sz="1100" b="1" dirty="0"/>
          </a:p>
        </p:txBody>
      </p:sp>
      <p:grpSp>
        <p:nvGrpSpPr>
          <p:cNvPr id="61" name="Grupo 60"/>
          <p:cNvGrpSpPr/>
          <p:nvPr/>
        </p:nvGrpSpPr>
        <p:grpSpPr>
          <a:xfrm>
            <a:off x="8696691" y="1550920"/>
            <a:ext cx="267797" cy="2087809"/>
            <a:chOff x="3015943" y="1110114"/>
            <a:chExt cx="267797" cy="5487238"/>
          </a:xfrm>
        </p:grpSpPr>
        <p:sp>
          <p:nvSpPr>
            <p:cNvPr id="62" name="Retângulo 61"/>
            <p:cNvSpPr/>
            <p:nvPr/>
          </p:nvSpPr>
          <p:spPr>
            <a:xfrm>
              <a:off x="3015943" y="1110114"/>
              <a:ext cx="267797" cy="54872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Botão de ação: Fim 62">
              <a:hlinkClick r:id="" action="ppaction://hlinkshowjump?jump=lastslide" highlightClick="1"/>
            </p:cNvPr>
            <p:cNvSpPr/>
            <p:nvPr/>
          </p:nvSpPr>
          <p:spPr>
            <a:xfrm rot="16200000">
              <a:off x="2671020" y="1535175"/>
              <a:ext cx="963295" cy="199159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Botão de ação: Fim 63">
              <a:hlinkClick r:id="" action="ppaction://hlinkshowjump?jump=lastslide" highlightClick="1"/>
            </p:cNvPr>
            <p:cNvSpPr/>
            <p:nvPr/>
          </p:nvSpPr>
          <p:spPr>
            <a:xfrm rot="5400000">
              <a:off x="2739552" y="5981163"/>
              <a:ext cx="857721" cy="230654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Retângulo de cantos arredondados 36"/>
          <p:cNvSpPr/>
          <p:nvPr/>
        </p:nvSpPr>
        <p:spPr>
          <a:xfrm>
            <a:off x="2345312" y="876162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Excluir</a:t>
            </a:r>
            <a:endParaRPr lang="pt-BR" sz="1100" b="1" dirty="0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251823" y="3719040"/>
            <a:ext cx="863793" cy="2723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pt-BR" sz="1050" dirty="0" err="1" smtClean="0">
                <a:solidFill>
                  <a:schemeClr val="tx1"/>
                </a:solidFill>
              </a:rPr>
              <a:t>MSP_id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201938" y="3719040"/>
            <a:ext cx="4522190" cy="2723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pt-BR" sz="1050" dirty="0" err="1" smtClean="0">
                <a:solidFill>
                  <a:schemeClr val="tx1"/>
                </a:solidFill>
              </a:rPr>
              <a:t>MSP_nome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236846" y="4040625"/>
            <a:ext cx="5487282" cy="98192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defRPr/>
            </a:pPr>
            <a:r>
              <a:rPr lang="pt-BR" sz="1050" dirty="0" err="1" smtClean="0">
                <a:solidFill>
                  <a:schemeClr val="tx1"/>
                </a:solidFill>
              </a:rPr>
              <a:t>MSP_texto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graphicFrame>
        <p:nvGraphicFramePr>
          <p:cNvPr id="47" name="Diagrama 46"/>
          <p:cNvGraphicFramePr/>
          <p:nvPr>
            <p:extLst>
              <p:ext uri="{D42A27DB-BD31-4B8C-83A1-F6EECF244321}">
                <p14:modId xmlns:p14="http://schemas.microsoft.com/office/powerpoint/2010/main" val="3611589411"/>
              </p:ext>
            </p:extLst>
          </p:nvPr>
        </p:nvGraphicFramePr>
        <p:xfrm>
          <a:off x="6444208" y="4040168"/>
          <a:ext cx="1641555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Retângulo de cantos arredondados 47"/>
          <p:cNvSpPr/>
          <p:nvPr/>
        </p:nvSpPr>
        <p:spPr>
          <a:xfrm>
            <a:off x="251520" y="5071648"/>
            <a:ext cx="2552735" cy="2723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pt-BR" sz="1050" dirty="0" err="1" smtClean="0">
                <a:solidFill>
                  <a:schemeClr val="tx1"/>
                </a:solidFill>
              </a:rPr>
              <a:t>MSP_validade_inicio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9" name="Retângulo de cantos arredondados 48"/>
          <p:cNvSpPr/>
          <p:nvPr/>
        </p:nvSpPr>
        <p:spPr>
          <a:xfrm>
            <a:off x="251520" y="6136044"/>
            <a:ext cx="1613503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MSP</a:t>
            </a:r>
            <a:r>
              <a:rPr lang="pt-BR" sz="1050" dirty="0" err="1" smtClean="0">
                <a:solidFill>
                  <a:schemeClr val="tx1"/>
                </a:solidFill>
              </a:rPr>
              <a:t>_data_criacao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251520" y="5805264"/>
            <a:ext cx="1613503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MSP_status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51520" y="6474139"/>
            <a:ext cx="3384376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MSP</a:t>
            </a:r>
            <a:r>
              <a:rPr lang="pt-BR" sz="1050" dirty="0" err="1" smtClean="0">
                <a:solidFill>
                  <a:schemeClr val="tx1"/>
                </a:solidFill>
              </a:rPr>
              <a:t>_resp_nome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2" name="Retângulo de cantos arredondados 51"/>
          <p:cNvSpPr/>
          <p:nvPr/>
        </p:nvSpPr>
        <p:spPr>
          <a:xfrm>
            <a:off x="2051720" y="5812579"/>
            <a:ext cx="1613503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MSP_status_data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3" name="Fluxograma: Extrair 52"/>
          <p:cNvSpPr/>
          <p:nvPr/>
        </p:nvSpPr>
        <p:spPr>
          <a:xfrm rot="10800000">
            <a:off x="1662729" y="5884587"/>
            <a:ext cx="147052" cy="14401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3170220" y="5071648"/>
            <a:ext cx="2552735" cy="2723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pt-BR" sz="1050" dirty="0" err="1" smtClean="0">
                <a:solidFill>
                  <a:schemeClr val="tx1"/>
                </a:solidFill>
              </a:rPr>
              <a:t>MSP_validade_termino</a:t>
            </a:r>
            <a:endParaRPr lang="pt-BR" sz="1050" dirty="0">
              <a:solidFill>
                <a:schemeClr val="tx1"/>
              </a:solidFill>
            </a:endParaRPr>
          </a:p>
        </p:txBody>
      </p:sp>
      <p:pic>
        <p:nvPicPr>
          <p:cNvPr id="55" name="Picture 3" descr="C:\Users\Marcio\AppData\Local\Microsoft\Windows\Temporary Internet Files\Content.IE5\X96U32FS\calendario_4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04" y="5074213"/>
            <a:ext cx="252821" cy="2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Marcio\AppData\Local\Microsoft\Windows\Temporary Internet Files\Content.IE5\X96U32FS\calendario_4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134" y="5074213"/>
            <a:ext cx="252821" cy="2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2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35</Words>
  <Application>Microsoft Office PowerPoint</Application>
  <PresentationFormat>Apresentação na tela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</cp:lastModifiedBy>
  <cp:revision>56</cp:revision>
  <dcterms:created xsi:type="dcterms:W3CDTF">2016-08-02T13:37:56Z</dcterms:created>
  <dcterms:modified xsi:type="dcterms:W3CDTF">2016-08-04T18:13:36Z</dcterms:modified>
</cp:coreProperties>
</file>