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676" autoAdjust="0"/>
    <p:restoredTop sz="86323" autoAdjust="0"/>
  </p:normalViewPr>
  <p:slideViewPr>
    <p:cSldViewPr>
      <p:cViewPr>
        <p:scale>
          <a:sx n="86" d="100"/>
          <a:sy n="86" d="100"/>
        </p:scale>
        <p:origin x="-145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84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76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7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81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3C84-0B18-45F8-A266-6B26C54CA9DD}" type="datetimeFigureOut">
              <a:rPr lang="pt-BR" smtClean="0"/>
              <a:t>02/08/2016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2CAF-ABB7-4F45-8716-547C05C5C5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76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14983" y="640144"/>
            <a:ext cx="8825266" cy="6120680"/>
          </a:xfrm>
          <a:prstGeom prst="rect">
            <a:avLst/>
          </a:prstGeom>
          <a:solidFill>
            <a:srgbClr val="EAF1F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3509" y="637382"/>
            <a:ext cx="879674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Descredenciamento de </a:t>
            </a:r>
            <a:r>
              <a:rPr lang="pt-BR" sz="1100" b="1" dirty="0" smtClean="0"/>
              <a:t>representante </a:t>
            </a:r>
            <a:endParaRPr lang="pt-BR" sz="1100" b="1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1519" y="1340768"/>
            <a:ext cx="8375725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REPRESENTANTE.REPR_RAZãO</a:t>
            </a:r>
            <a:r>
              <a:rPr lang="pt-BR" sz="1050" dirty="0">
                <a:solidFill>
                  <a:schemeClr val="tx1"/>
                </a:solidFill>
              </a:rPr>
              <a:t> SOCIAL :</a:t>
            </a:r>
          </a:p>
        </p:txBody>
      </p:sp>
      <p:sp>
        <p:nvSpPr>
          <p:cNvPr id="44" name="Bisel 43"/>
          <p:cNvSpPr/>
          <p:nvPr/>
        </p:nvSpPr>
        <p:spPr>
          <a:xfrm>
            <a:off x="7403109" y="925601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sair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39" name="Bisel 38"/>
          <p:cNvSpPr/>
          <p:nvPr/>
        </p:nvSpPr>
        <p:spPr>
          <a:xfrm>
            <a:off x="1528733" y="934905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salvar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0" name="Bisel 39"/>
          <p:cNvSpPr/>
          <p:nvPr/>
        </p:nvSpPr>
        <p:spPr>
          <a:xfrm>
            <a:off x="251520" y="930640"/>
            <a:ext cx="1224136" cy="261847"/>
          </a:xfrm>
          <a:prstGeom prst="bevel">
            <a:avLst/>
          </a:prstGeom>
          <a:solidFill>
            <a:schemeClr val="bg2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 smtClean="0">
                <a:solidFill>
                  <a:schemeClr val="tx1"/>
                </a:solidFill>
              </a:rPr>
              <a:t>novo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>
          <a:xfrm>
            <a:off x="251520" y="1700808"/>
            <a:ext cx="8375724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>
                <a:solidFill>
                  <a:schemeClr val="tx1"/>
                </a:solidFill>
              </a:rPr>
              <a:t>REPRESENTANTE.REPR_APELIDO</a:t>
            </a:r>
            <a:r>
              <a:rPr lang="pt-BR" sz="105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0" name="Retângulo de cantos arredondados 49"/>
          <p:cNvSpPr/>
          <p:nvPr/>
        </p:nvSpPr>
        <p:spPr>
          <a:xfrm>
            <a:off x="251520" y="2060848"/>
            <a:ext cx="34137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>
                <a:solidFill>
                  <a:schemeClr val="tx1"/>
                </a:solidFill>
              </a:rPr>
              <a:t>REPRESENTANTE.REPR_CNPJ</a:t>
            </a:r>
            <a:r>
              <a:rPr lang="pt-BR" sz="105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51" name="Bisel 50"/>
          <p:cNvSpPr/>
          <p:nvPr/>
        </p:nvSpPr>
        <p:spPr>
          <a:xfrm>
            <a:off x="2843808" y="928176"/>
            <a:ext cx="1224136" cy="261847"/>
          </a:xfrm>
          <a:prstGeom prst="beve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imprimir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51520" y="6021288"/>
            <a:ext cx="16135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Repr_data_criacao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51520" y="5690508"/>
            <a:ext cx="1613503" cy="28803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251520" y="6359383"/>
            <a:ext cx="3384376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Repr_resp_nome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59" name="Retângulo de cantos arredondados 58"/>
          <p:cNvSpPr/>
          <p:nvPr/>
        </p:nvSpPr>
        <p:spPr>
          <a:xfrm>
            <a:off x="2051720" y="5697823"/>
            <a:ext cx="1613503" cy="288032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Repr_status_data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60" name="Fluxograma: Extrair 59"/>
          <p:cNvSpPr/>
          <p:nvPr/>
        </p:nvSpPr>
        <p:spPr>
          <a:xfrm rot="10800000">
            <a:off x="1662729" y="5769831"/>
            <a:ext cx="147052" cy="1440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240832" y="2420888"/>
            <a:ext cx="4524529" cy="100811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 smtClean="0">
                <a:solidFill>
                  <a:schemeClr val="tx1"/>
                </a:solidFill>
              </a:rPr>
              <a:t>Repr_motivo_inativacao</a:t>
            </a:r>
            <a:r>
              <a:rPr lang="pt-BR" sz="1050" dirty="0" smtClean="0">
                <a:solidFill>
                  <a:schemeClr val="tx1"/>
                </a:solidFill>
              </a:rPr>
              <a:t>:</a:t>
            </a:r>
            <a:endParaRPr lang="pt-BR" sz="1050" dirty="0">
              <a:solidFill>
                <a:schemeClr val="tx1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47453" y="902635"/>
            <a:ext cx="879279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sz="1400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740352" y="926688"/>
            <a:ext cx="958427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Sair</a:t>
            </a:r>
            <a:endParaRPr lang="pt-BR" sz="1100" b="1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271271" y="4060524"/>
            <a:ext cx="3413704" cy="288032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b="1" dirty="0" smtClean="0">
                <a:solidFill>
                  <a:schemeClr val="tx1"/>
                </a:solidFill>
              </a:rPr>
              <a:t>Representante substituto</a:t>
            </a:r>
            <a:endParaRPr lang="pt-BR" sz="1050" b="1" dirty="0">
              <a:solidFill>
                <a:schemeClr val="tx1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251520" y="4437112"/>
            <a:ext cx="8375725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</a:t>
            </a:r>
            <a:r>
              <a:rPr lang="pt-BR" sz="1050" dirty="0" err="1">
                <a:solidFill>
                  <a:schemeClr val="tx1"/>
                </a:solidFill>
              </a:rPr>
              <a:t>REPRESENTANTE.REPR_RAZãO</a:t>
            </a:r>
            <a:r>
              <a:rPr lang="pt-BR" sz="1050" dirty="0">
                <a:solidFill>
                  <a:schemeClr val="tx1"/>
                </a:solidFill>
              </a:rPr>
              <a:t> SOCIAL :</a:t>
            </a: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51521" y="4797152"/>
            <a:ext cx="8375724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>
                <a:solidFill>
                  <a:schemeClr val="tx1"/>
                </a:solidFill>
              </a:rPr>
              <a:t>REPRESENTANTE.REPR_APELIDO</a:t>
            </a:r>
            <a:r>
              <a:rPr lang="pt-BR" sz="105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51521" y="5157192"/>
            <a:ext cx="3413703" cy="288032"/>
          </a:xfrm>
          <a:prstGeom prst="round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</a:t>
            </a:r>
            <a:r>
              <a:rPr lang="pt-BR" sz="1050" dirty="0" err="1">
                <a:solidFill>
                  <a:schemeClr val="tx1"/>
                </a:solidFill>
              </a:rPr>
              <a:t>REPRESENTANTE.REPR_CNPJ</a:t>
            </a:r>
            <a:r>
              <a:rPr lang="pt-BR" sz="1050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40832" y="3569126"/>
            <a:ext cx="2259921" cy="26271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/>
              <a:t>Inativar representante</a:t>
            </a:r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32923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48</Words>
  <Application>Microsoft Office PowerPoint</Application>
  <PresentationFormat>Apresentação na tela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</cp:lastModifiedBy>
  <cp:revision>32</cp:revision>
  <dcterms:created xsi:type="dcterms:W3CDTF">2016-08-02T13:37:56Z</dcterms:created>
  <dcterms:modified xsi:type="dcterms:W3CDTF">2016-08-02T23:54:32Z</dcterms:modified>
</cp:coreProperties>
</file>