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1128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36030" y="357633"/>
            <a:ext cx="8825266" cy="321538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67748" y="348344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Plano de cota</a:t>
            </a:r>
            <a:endParaRPr lang="pt-BR" sz="1100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71692" y="620688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61" name="Retângulo de cantos arredondados 52"/>
          <p:cNvSpPr/>
          <p:nvPr/>
        </p:nvSpPr>
        <p:spPr>
          <a:xfrm>
            <a:off x="246949" y="1412776"/>
            <a:ext cx="5865745" cy="720080"/>
          </a:xfrm>
          <a:custGeom>
            <a:avLst/>
            <a:gdLst>
              <a:gd name="connsiteX0" fmla="*/ 0 w 4752528"/>
              <a:gd name="connsiteY0" fmla="*/ 288038 h 1728192"/>
              <a:gd name="connsiteX1" fmla="*/ 288038 w 4752528"/>
              <a:gd name="connsiteY1" fmla="*/ 0 h 1728192"/>
              <a:gd name="connsiteX2" fmla="*/ 4464490 w 4752528"/>
              <a:gd name="connsiteY2" fmla="*/ 0 h 1728192"/>
              <a:gd name="connsiteX3" fmla="*/ 4752528 w 4752528"/>
              <a:gd name="connsiteY3" fmla="*/ 288038 h 1728192"/>
              <a:gd name="connsiteX4" fmla="*/ 4752528 w 4752528"/>
              <a:gd name="connsiteY4" fmla="*/ 1440154 h 1728192"/>
              <a:gd name="connsiteX5" fmla="*/ 4464490 w 4752528"/>
              <a:gd name="connsiteY5" fmla="*/ 1728192 h 1728192"/>
              <a:gd name="connsiteX6" fmla="*/ 288038 w 4752528"/>
              <a:gd name="connsiteY6" fmla="*/ 1728192 h 1728192"/>
              <a:gd name="connsiteX7" fmla="*/ 0 w 4752528"/>
              <a:gd name="connsiteY7" fmla="*/ 1440154 h 1728192"/>
              <a:gd name="connsiteX8" fmla="*/ 0 w 4752528"/>
              <a:gd name="connsiteY8" fmla="*/ 288038 h 1728192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441837 h 1729875"/>
              <a:gd name="connsiteX8" fmla="*/ 0 w 4752528"/>
              <a:gd name="connsiteY8" fmla="*/ 134079 h 1729875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568297 h 1729875"/>
              <a:gd name="connsiteX8" fmla="*/ 0 w 4752528"/>
              <a:gd name="connsiteY8" fmla="*/ 134079 h 1729875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28972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16326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1730398">
                <a:moveTo>
                  <a:pt x="0" y="134079"/>
                </a:moveTo>
                <a:cubicBezTo>
                  <a:pt x="0" y="-25000"/>
                  <a:pt x="128959" y="1683"/>
                  <a:pt x="288038" y="1683"/>
                </a:cubicBezTo>
                <a:lnTo>
                  <a:pt x="4464490" y="1683"/>
                </a:lnTo>
                <a:cubicBezTo>
                  <a:pt x="4623569" y="1683"/>
                  <a:pt x="4752528" y="4182"/>
                  <a:pt x="4752528" y="163261"/>
                </a:cubicBezTo>
                <a:cubicBezTo>
                  <a:pt x="4749285" y="595938"/>
                  <a:pt x="4746043" y="1155075"/>
                  <a:pt x="4742800" y="1587752"/>
                </a:cubicBezTo>
                <a:cubicBezTo>
                  <a:pt x="4742800" y="1746831"/>
                  <a:pt x="4623569" y="1729875"/>
                  <a:pt x="4464490" y="1729875"/>
                </a:cubicBezTo>
                <a:lnTo>
                  <a:pt x="288038" y="1729875"/>
                </a:lnTo>
                <a:cubicBezTo>
                  <a:pt x="128959" y="1729875"/>
                  <a:pt x="0" y="1727376"/>
                  <a:pt x="0" y="1568297"/>
                </a:cubicBezTo>
                <a:lnTo>
                  <a:pt x="0" y="134079"/>
                </a:lnTo>
                <a:close/>
              </a:path>
            </a:pathLst>
          </a:cu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Pcota_comentario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6291710" y="1412776"/>
            <a:ext cx="25864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Pcota_colecao_ano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251947" y="1058841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PCOTA_ID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1617600" y="1058416"/>
            <a:ext cx="4495094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Pcota_nome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930780" y="640591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618261" y="2784810"/>
            <a:ext cx="2259921" cy="59298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Ir para </a:t>
            </a:r>
          </a:p>
          <a:p>
            <a:pPr algn="ctr"/>
            <a:r>
              <a:rPr lang="pt-BR" sz="1100" b="1" dirty="0" smtClean="0"/>
              <a:t>Cota do canal</a:t>
            </a:r>
            <a:endParaRPr lang="pt-BR" sz="1100" b="1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51947" y="646293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31406" y="2751668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31406" y="2420888"/>
            <a:ext cx="16135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31406" y="3089763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2031606" y="2428203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253429" y="646293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6944369" y="642489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271621" y="64014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Copiar</a:t>
            </a:r>
            <a:endParaRPr lang="pt-BR" sz="1100" b="1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343462" y="1052736"/>
            <a:ext cx="253472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Pcota_validade_inicio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42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651" y="1064170"/>
            <a:ext cx="252821" cy="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Cota do canal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5971225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09320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51520" y="5647760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31604"/>
              </p:ext>
            </p:extLst>
          </p:nvPr>
        </p:nvGraphicFramePr>
        <p:xfrm>
          <a:off x="251520" y="1988840"/>
          <a:ext cx="8542094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728192"/>
                <a:gridCol w="1656184"/>
                <a:gridCol w="1584176"/>
                <a:gridCol w="1413302"/>
              </a:tblGrid>
              <a:tr h="16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Canal_id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Canal_nome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Cota_%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2483768" y="2276872"/>
            <a:ext cx="1626916" cy="173178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8" name="Retângulo de cantos arredondados 77"/>
          <p:cNvSpPr/>
          <p:nvPr/>
        </p:nvSpPr>
        <p:spPr>
          <a:xfrm>
            <a:off x="6285894" y="1280428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Pcota_validade_inicio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9" name="Retângulo de cantos arredondados 78"/>
          <p:cNvSpPr/>
          <p:nvPr/>
        </p:nvSpPr>
        <p:spPr>
          <a:xfrm>
            <a:off x="6291710" y="1628800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Pcota_colecao_ano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51947" y="1274865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PCOTA_ID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617600" y="1274440"/>
            <a:ext cx="449509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Pcota_nome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7930780" y="85632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253429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6944369" y="85822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2939183" y="4365104"/>
            <a:ext cx="288032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 Somatória </a:t>
            </a:r>
            <a:r>
              <a:rPr lang="pt-BR" sz="1050" dirty="0">
                <a:solidFill>
                  <a:schemeClr val="tx1"/>
                </a:solidFill>
              </a:rPr>
              <a:t>Cota</a:t>
            </a:r>
            <a:r>
              <a:rPr lang="pt-BR" sz="1050" dirty="0" smtClean="0">
                <a:solidFill>
                  <a:schemeClr val="tx1"/>
                </a:solidFill>
              </a:rPr>
              <a:t>_%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2483852" y="2535720"/>
            <a:ext cx="1626916" cy="173178"/>
            <a:chOff x="251520" y="5690508"/>
            <a:chExt cx="1613503" cy="288032"/>
          </a:xfrm>
        </p:grpSpPr>
        <p:sp>
          <p:nvSpPr>
            <p:cNvPr id="90" name="Retângulo de cantos arredondados 8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1" name="Fluxograma: Extrair 9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2483768" y="2780928"/>
            <a:ext cx="1626916" cy="173178"/>
            <a:chOff x="251520" y="5690508"/>
            <a:chExt cx="1613503" cy="288032"/>
          </a:xfrm>
        </p:grpSpPr>
        <p:sp>
          <p:nvSpPr>
            <p:cNvPr id="93" name="Retângulo de cantos arredondados 9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Fluxograma: Extrair 9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2483768" y="3039798"/>
            <a:ext cx="1626916" cy="173178"/>
            <a:chOff x="251520" y="5690508"/>
            <a:chExt cx="1613503" cy="288032"/>
          </a:xfrm>
        </p:grpSpPr>
        <p:sp>
          <p:nvSpPr>
            <p:cNvPr id="96" name="Retângulo de cantos arredondados 9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Fluxograma: Extrair 9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2483768" y="3327830"/>
            <a:ext cx="1626916" cy="173178"/>
            <a:chOff x="251520" y="5690508"/>
            <a:chExt cx="1613503" cy="288032"/>
          </a:xfrm>
        </p:grpSpPr>
        <p:sp>
          <p:nvSpPr>
            <p:cNvPr id="99" name="Retângulo de cantos arredondados 9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0" name="Fluxograma: Extrair 9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2483768" y="3573016"/>
            <a:ext cx="1626916" cy="173178"/>
            <a:chOff x="251520" y="5690508"/>
            <a:chExt cx="1613503" cy="288032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3" name="Fluxograma: Extrair 10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2483768" y="3831886"/>
            <a:ext cx="1626916" cy="173178"/>
            <a:chOff x="251520" y="5690508"/>
            <a:chExt cx="1613503" cy="288032"/>
          </a:xfrm>
        </p:grpSpPr>
        <p:sp>
          <p:nvSpPr>
            <p:cNvPr id="105" name="Retângulo de cantos arredondados 104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6" name="Fluxograma: Extrair 10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483852" y="4081006"/>
            <a:ext cx="1626916" cy="173178"/>
            <a:chOff x="251520" y="5690508"/>
            <a:chExt cx="1613503" cy="288032"/>
          </a:xfrm>
        </p:grpSpPr>
        <p:sp>
          <p:nvSpPr>
            <p:cNvPr id="108" name="Retângulo de cantos arredondados 10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Fluxograma: Extrair 10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413867" y="2281270"/>
            <a:ext cx="1334597" cy="168779"/>
            <a:chOff x="251520" y="5690508"/>
            <a:chExt cx="1613503" cy="288032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Fluxograma: Extrair 11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413867" y="2540141"/>
            <a:ext cx="1334597" cy="168779"/>
            <a:chOff x="251520" y="5690508"/>
            <a:chExt cx="1613503" cy="288032"/>
          </a:xfrm>
        </p:grpSpPr>
        <p:sp>
          <p:nvSpPr>
            <p:cNvPr id="114" name="Retângulo de cantos arredondados 11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5" name="Fluxograma: Extrair 11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7413867" y="2780928"/>
            <a:ext cx="1334597" cy="168779"/>
            <a:chOff x="251520" y="5690508"/>
            <a:chExt cx="1613503" cy="288032"/>
          </a:xfrm>
        </p:grpSpPr>
        <p:sp>
          <p:nvSpPr>
            <p:cNvPr id="117" name="Retângulo de cantos arredondados 11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8" name="Fluxograma: Extrair 11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413867" y="3044197"/>
            <a:ext cx="1334597" cy="168779"/>
            <a:chOff x="251520" y="5690508"/>
            <a:chExt cx="1613503" cy="288032"/>
          </a:xfrm>
        </p:grpSpPr>
        <p:sp>
          <p:nvSpPr>
            <p:cNvPr id="120" name="Retângulo de cantos arredondados 11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Fluxograma: Extrair 12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413867" y="3312773"/>
            <a:ext cx="1334597" cy="168779"/>
            <a:chOff x="251520" y="5690508"/>
            <a:chExt cx="1613503" cy="288032"/>
          </a:xfrm>
        </p:grpSpPr>
        <p:sp>
          <p:nvSpPr>
            <p:cNvPr id="123" name="Retângulo de cantos arredondados 12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Fluxograma: Extrair 12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7420347" y="3581349"/>
            <a:ext cx="1334597" cy="168779"/>
            <a:chOff x="251520" y="5690508"/>
            <a:chExt cx="1613503" cy="288032"/>
          </a:xfrm>
        </p:grpSpPr>
        <p:sp>
          <p:nvSpPr>
            <p:cNvPr id="126" name="Retângulo de cantos arredondados 12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7" name="Fluxograma: Extrair 12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7432864" y="3836285"/>
            <a:ext cx="1334597" cy="168779"/>
            <a:chOff x="251520" y="5690508"/>
            <a:chExt cx="1613503" cy="288032"/>
          </a:xfrm>
        </p:grpSpPr>
        <p:sp>
          <p:nvSpPr>
            <p:cNvPr id="129" name="Retângulo de cantos arredondados 12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30" name="Fluxograma: Extrair 12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1" name="Retângulo de cantos arredondados 130"/>
          <p:cNvSpPr/>
          <p:nvPr/>
        </p:nvSpPr>
        <p:spPr>
          <a:xfrm>
            <a:off x="7020272" y="6076610"/>
            <a:ext cx="1747190" cy="4654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Retornar </a:t>
            </a:r>
            <a:r>
              <a:rPr lang="pt-BR" sz="1100" b="1" dirty="0" smtClean="0">
                <a:solidFill>
                  <a:schemeClr val="bg1"/>
                </a:solidFill>
              </a:rPr>
              <a:t>para </a:t>
            </a:r>
          </a:p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Plano </a:t>
            </a:r>
            <a:r>
              <a:rPr lang="pt-BR" sz="1100" dirty="0">
                <a:solidFill>
                  <a:schemeClr val="bg1"/>
                </a:solidFill>
              </a:rPr>
              <a:t>de </a:t>
            </a:r>
            <a:r>
              <a:rPr lang="pt-BR" sz="1100" dirty="0" smtClean="0">
                <a:solidFill>
                  <a:schemeClr val="bg1"/>
                </a:solidFill>
              </a:rPr>
              <a:t>cotas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32" name="Retângulo de cantos arredondados 131"/>
          <p:cNvSpPr/>
          <p:nvPr/>
        </p:nvSpPr>
        <p:spPr>
          <a:xfrm>
            <a:off x="6944370" y="4420426"/>
            <a:ext cx="1823092" cy="66475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Decompor Cota do canal em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Unidade Geográfica</a:t>
            </a:r>
            <a:endParaRPr lang="pt-BR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Cota da unidade </a:t>
            </a:r>
            <a:r>
              <a:rPr lang="pt-BR" sz="1100" b="1" dirty="0" smtClean="0"/>
              <a:t>geográfica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5971225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09320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51520" y="5647760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7300"/>
              </p:ext>
            </p:extLst>
          </p:nvPr>
        </p:nvGraphicFramePr>
        <p:xfrm>
          <a:off x="251520" y="2780928"/>
          <a:ext cx="8542094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728192"/>
                <a:gridCol w="1656184"/>
                <a:gridCol w="1584176"/>
                <a:gridCol w="1413302"/>
              </a:tblGrid>
              <a:tr h="16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Ug_id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UG_nome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Cota_%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2483768" y="3068960"/>
            <a:ext cx="1626916" cy="173178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8" name="Retângulo de cantos arredondados 77"/>
          <p:cNvSpPr/>
          <p:nvPr/>
        </p:nvSpPr>
        <p:spPr>
          <a:xfrm>
            <a:off x="6285894" y="1280428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Pcota_validade_inicio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9" name="Retângulo de cantos arredondados 78"/>
          <p:cNvSpPr/>
          <p:nvPr/>
        </p:nvSpPr>
        <p:spPr>
          <a:xfrm>
            <a:off x="6291710" y="1628800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Pcota_colecao_ano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51947" y="1274865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PCOTA_ID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617600" y="1274440"/>
            <a:ext cx="449509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Pcota_nome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7930780" y="85632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253429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6944369" y="85822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2939183" y="5157192"/>
            <a:ext cx="288032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 Somatória </a:t>
            </a:r>
            <a:r>
              <a:rPr lang="pt-BR" sz="1050" dirty="0">
                <a:solidFill>
                  <a:schemeClr val="tx1"/>
                </a:solidFill>
              </a:rPr>
              <a:t>Cota</a:t>
            </a:r>
            <a:r>
              <a:rPr lang="pt-BR" sz="1050" dirty="0" smtClean="0">
                <a:solidFill>
                  <a:schemeClr val="tx1"/>
                </a:solidFill>
              </a:rPr>
              <a:t>_%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2483852" y="3327808"/>
            <a:ext cx="1626916" cy="173178"/>
            <a:chOff x="251520" y="5690508"/>
            <a:chExt cx="1613503" cy="288032"/>
          </a:xfrm>
        </p:grpSpPr>
        <p:sp>
          <p:nvSpPr>
            <p:cNvPr id="90" name="Retângulo de cantos arredondados 8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1" name="Fluxograma: Extrair 9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2483768" y="3573016"/>
            <a:ext cx="1626916" cy="173178"/>
            <a:chOff x="251520" y="5690508"/>
            <a:chExt cx="1613503" cy="288032"/>
          </a:xfrm>
        </p:grpSpPr>
        <p:sp>
          <p:nvSpPr>
            <p:cNvPr id="93" name="Retângulo de cantos arredondados 9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Fluxograma: Extrair 9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2483768" y="3831886"/>
            <a:ext cx="1626916" cy="173178"/>
            <a:chOff x="251520" y="5690508"/>
            <a:chExt cx="1613503" cy="288032"/>
          </a:xfrm>
        </p:grpSpPr>
        <p:sp>
          <p:nvSpPr>
            <p:cNvPr id="96" name="Retângulo de cantos arredondados 9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Fluxograma: Extrair 9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2483768" y="4119918"/>
            <a:ext cx="1626916" cy="173178"/>
            <a:chOff x="251520" y="5690508"/>
            <a:chExt cx="1613503" cy="288032"/>
          </a:xfrm>
        </p:grpSpPr>
        <p:sp>
          <p:nvSpPr>
            <p:cNvPr id="99" name="Retângulo de cantos arredondados 9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0" name="Fluxograma: Extrair 9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2483768" y="4365104"/>
            <a:ext cx="1626916" cy="173178"/>
            <a:chOff x="251520" y="5690508"/>
            <a:chExt cx="1613503" cy="288032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3" name="Fluxograma: Extrair 10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2483768" y="4623974"/>
            <a:ext cx="1626916" cy="173178"/>
            <a:chOff x="251520" y="5690508"/>
            <a:chExt cx="1613503" cy="288032"/>
          </a:xfrm>
        </p:grpSpPr>
        <p:sp>
          <p:nvSpPr>
            <p:cNvPr id="105" name="Retângulo de cantos arredondados 104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6" name="Fluxograma: Extrair 10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483852" y="4873094"/>
            <a:ext cx="1626916" cy="173178"/>
            <a:chOff x="251520" y="5690508"/>
            <a:chExt cx="1613503" cy="288032"/>
          </a:xfrm>
        </p:grpSpPr>
        <p:sp>
          <p:nvSpPr>
            <p:cNvPr id="108" name="Retângulo de cantos arredondados 10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Fluxograma: Extrair 10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413867" y="3073358"/>
            <a:ext cx="1334597" cy="168779"/>
            <a:chOff x="251520" y="5690508"/>
            <a:chExt cx="1613503" cy="288032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Fluxograma: Extrair 11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413867" y="3332229"/>
            <a:ext cx="1334597" cy="168779"/>
            <a:chOff x="251520" y="5690508"/>
            <a:chExt cx="1613503" cy="288032"/>
          </a:xfrm>
        </p:grpSpPr>
        <p:sp>
          <p:nvSpPr>
            <p:cNvPr id="114" name="Retângulo de cantos arredondados 11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5" name="Fluxograma: Extrair 11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7413867" y="3573016"/>
            <a:ext cx="1334597" cy="168779"/>
            <a:chOff x="251520" y="5690508"/>
            <a:chExt cx="1613503" cy="288032"/>
          </a:xfrm>
        </p:grpSpPr>
        <p:sp>
          <p:nvSpPr>
            <p:cNvPr id="117" name="Retângulo de cantos arredondados 11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8" name="Fluxograma: Extrair 11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413867" y="3836285"/>
            <a:ext cx="1334597" cy="168779"/>
            <a:chOff x="251520" y="5690508"/>
            <a:chExt cx="1613503" cy="288032"/>
          </a:xfrm>
        </p:grpSpPr>
        <p:sp>
          <p:nvSpPr>
            <p:cNvPr id="120" name="Retângulo de cantos arredondados 11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Fluxograma: Extrair 12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413867" y="4104861"/>
            <a:ext cx="1334597" cy="168779"/>
            <a:chOff x="251520" y="5690508"/>
            <a:chExt cx="1613503" cy="288032"/>
          </a:xfrm>
        </p:grpSpPr>
        <p:sp>
          <p:nvSpPr>
            <p:cNvPr id="123" name="Retângulo de cantos arredondados 12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Fluxograma: Extrair 12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7420347" y="4373437"/>
            <a:ext cx="1334597" cy="168779"/>
            <a:chOff x="251520" y="5690508"/>
            <a:chExt cx="1613503" cy="288032"/>
          </a:xfrm>
        </p:grpSpPr>
        <p:sp>
          <p:nvSpPr>
            <p:cNvPr id="126" name="Retângulo de cantos arredondados 12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7" name="Fluxograma: Extrair 12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7432864" y="4628373"/>
            <a:ext cx="1334597" cy="168779"/>
            <a:chOff x="251520" y="5690508"/>
            <a:chExt cx="1613503" cy="288032"/>
          </a:xfrm>
        </p:grpSpPr>
        <p:sp>
          <p:nvSpPr>
            <p:cNvPr id="129" name="Retângulo de cantos arredondados 12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30" name="Fluxograma: Extrair 12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1" name="Retângulo de cantos arredondados 130"/>
          <p:cNvSpPr/>
          <p:nvPr/>
        </p:nvSpPr>
        <p:spPr>
          <a:xfrm>
            <a:off x="7020272" y="6076610"/>
            <a:ext cx="1747190" cy="4654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Retornar </a:t>
            </a:r>
            <a:r>
              <a:rPr lang="pt-BR" sz="1100" b="1" dirty="0" smtClean="0">
                <a:solidFill>
                  <a:schemeClr val="bg1"/>
                </a:solidFill>
              </a:rPr>
              <a:t>para 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Cota do canal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32" name="Retângulo de cantos arredondados 131"/>
          <p:cNvSpPr/>
          <p:nvPr/>
        </p:nvSpPr>
        <p:spPr>
          <a:xfrm>
            <a:off x="6944370" y="5179276"/>
            <a:ext cx="1823092" cy="73123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Decompor Cota da Unidade Geográfica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Em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Representante 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51520" y="1628800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COTA_PAI_ID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619672" y="1628800"/>
            <a:ext cx="449509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Plano de cota pai – Canal nome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93506" y="2439420"/>
            <a:ext cx="2190345" cy="264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UG_categoria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2" name="Fluxograma: Extrair 71"/>
          <p:cNvSpPr/>
          <p:nvPr/>
        </p:nvSpPr>
        <p:spPr>
          <a:xfrm rot="10800000">
            <a:off x="2209235" y="2494558"/>
            <a:ext cx="199624" cy="17075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Cota do representante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5971225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09320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933290" y="5966741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Cota_status_data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45706"/>
              </p:ext>
            </p:extLst>
          </p:nvPr>
        </p:nvGraphicFramePr>
        <p:xfrm>
          <a:off x="251520" y="3246072"/>
          <a:ext cx="854209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936104"/>
                <a:gridCol w="1584176"/>
                <a:gridCol w="1656184"/>
                <a:gridCol w="1008112"/>
                <a:gridCol w="1224136"/>
                <a:gridCol w="1269286"/>
              </a:tblGrid>
              <a:tr h="16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Repr_id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Repr_apelido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Repr_cnpj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Cota_%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Cota_status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2123770" y="3717032"/>
            <a:ext cx="1423023" cy="173178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8" name="Retângulo de cantos arredondados 77"/>
          <p:cNvSpPr/>
          <p:nvPr/>
        </p:nvSpPr>
        <p:spPr>
          <a:xfrm>
            <a:off x="6285894" y="1280428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Pcota_validade_inicio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9" name="Retângulo de cantos arredondados 78"/>
          <p:cNvSpPr/>
          <p:nvPr/>
        </p:nvSpPr>
        <p:spPr>
          <a:xfrm>
            <a:off x="6291710" y="1628800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Pcota_colecao_ano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51947" y="1274865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PCOTA_ID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617600" y="1274440"/>
            <a:ext cx="449509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Pcota_nome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7930780" y="85632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253429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6944369" y="85822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4159408" y="5785808"/>
            <a:ext cx="216024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 Somatória </a:t>
            </a:r>
            <a:r>
              <a:rPr lang="pt-BR" sz="1050" dirty="0">
                <a:solidFill>
                  <a:schemeClr val="tx1"/>
                </a:solidFill>
              </a:rPr>
              <a:t>Cota</a:t>
            </a:r>
            <a:r>
              <a:rPr lang="pt-BR" sz="1050" dirty="0" smtClean="0">
                <a:solidFill>
                  <a:schemeClr val="tx1"/>
                </a:solidFill>
              </a:rPr>
              <a:t>_%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2123770" y="3975880"/>
            <a:ext cx="1423023" cy="173178"/>
            <a:chOff x="251520" y="5690508"/>
            <a:chExt cx="1613503" cy="288032"/>
          </a:xfrm>
        </p:grpSpPr>
        <p:sp>
          <p:nvSpPr>
            <p:cNvPr id="90" name="Retângulo de cantos arredondados 8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1" name="Fluxograma: Extrair 9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2123770" y="4221088"/>
            <a:ext cx="1423023" cy="173178"/>
            <a:chOff x="251520" y="5690508"/>
            <a:chExt cx="1613503" cy="288032"/>
          </a:xfrm>
        </p:grpSpPr>
        <p:sp>
          <p:nvSpPr>
            <p:cNvPr id="93" name="Retângulo de cantos arredondados 9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4" name="Fluxograma: Extrair 9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2123770" y="4479958"/>
            <a:ext cx="1423023" cy="173178"/>
            <a:chOff x="251520" y="5690508"/>
            <a:chExt cx="1613503" cy="288032"/>
          </a:xfrm>
        </p:grpSpPr>
        <p:sp>
          <p:nvSpPr>
            <p:cNvPr id="96" name="Retângulo de cantos arredondados 9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Fluxograma: Extrair 9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2123770" y="4767990"/>
            <a:ext cx="1423023" cy="173178"/>
            <a:chOff x="251520" y="5690508"/>
            <a:chExt cx="1613503" cy="288032"/>
          </a:xfrm>
        </p:grpSpPr>
        <p:sp>
          <p:nvSpPr>
            <p:cNvPr id="99" name="Retângulo de cantos arredondados 9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0" name="Fluxograma: Extrair 9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2123770" y="5013176"/>
            <a:ext cx="1423023" cy="173178"/>
            <a:chOff x="251520" y="5690508"/>
            <a:chExt cx="1613503" cy="288032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3" name="Fluxograma: Extrair 10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2123770" y="5272046"/>
            <a:ext cx="1423023" cy="173178"/>
            <a:chOff x="251520" y="5690508"/>
            <a:chExt cx="1613503" cy="288032"/>
          </a:xfrm>
        </p:grpSpPr>
        <p:sp>
          <p:nvSpPr>
            <p:cNvPr id="105" name="Retângulo de cantos arredondados 104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6" name="Fluxograma: Extrair 10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123770" y="5521166"/>
            <a:ext cx="1423023" cy="173178"/>
            <a:chOff x="251520" y="5690508"/>
            <a:chExt cx="1613503" cy="288032"/>
          </a:xfrm>
        </p:grpSpPr>
        <p:sp>
          <p:nvSpPr>
            <p:cNvPr id="108" name="Retângulo de cantos arredondados 10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Fluxograma: Extrair 10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594444" y="3705886"/>
            <a:ext cx="1163518" cy="168779"/>
            <a:chOff x="251520" y="5690508"/>
            <a:chExt cx="1613503" cy="288032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Fluxograma: Extrair 11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594444" y="3964757"/>
            <a:ext cx="1163518" cy="168779"/>
            <a:chOff x="251520" y="5690508"/>
            <a:chExt cx="1613503" cy="288032"/>
          </a:xfrm>
        </p:grpSpPr>
        <p:sp>
          <p:nvSpPr>
            <p:cNvPr id="114" name="Retângulo de cantos arredondados 11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5" name="Fluxograma: Extrair 11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7594444" y="4205544"/>
            <a:ext cx="1163518" cy="168779"/>
            <a:chOff x="251520" y="5690508"/>
            <a:chExt cx="1613503" cy="288032"/>
          </a:xfrm>
        </p:grpSpPr>
        <p:sp>
          <p:nvSpPr>
            <p:cNvPr id="117" name="Retângulo de cantos arredondados 11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8" name="Fluxograma: Extrair 11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594444" y="4468813"/>
            <a:ext cx="1163518" cy="168779"/>
            <a:chOff x="251520" y="5690508"/>
            <a:chExt cx="1613503" cy="288032"/>
          </a:xfrm>
        </p:grpSpPr>
        <p:sp>
          <p:nvSpPr>
            <p:cNvPr id="120" name="Retângulo de cantos arredondados 11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Fluxograma: Extrair 12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594444" y="4737389"/>
            <a:ext cx="1163518" cy="168779"/>
            <a:chOff x="251520" y="5690508"/>
            <a:chExt cx="1613503" cy="288032"/>
          </a:xfrm>
        </p:grpSpPr>
        <p:sp>
          <p:nvSpPr>
            <p:cNvPr id="123" name="Retângulo de cantos arredondados 12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Fluxograma: Extrair 12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7594444" y="5005965"/>
            <a:ext cx="1163518" cy="168779"/>
            <a:chOff x="251520" y="5690508"/>
            <a:chExt cx="1613503" cy="288032"/>
          </a:xfrm>
        </p:grpSpPr>
        <p:sp>
          <p:nvSpPr>
            <p:cNvPr id="126" name="Retângulo de cantos arredondados 12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7" name="Fluxograma: Extrair 12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7594444" y="5260901"/>
            <a:ext cx="1163518" cy="168779"/>
            <a:chOff x="251520" y="5690508"/>
            <a:chExt cx="1613503" cy="288032"/>
          </a:xfrm>
        </p:grpSpPr>
        <p:sp>
          <p:nvSpPr>
            <p:cNvPr id="129" name="Retângulo de cantos arredondados 12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30" name="Fluxograma: Extrair 12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1" name="Retângulo de cantos arredondados 130"/>
          <p:cNvSpPr/>
          <p:nvPr/>
        </p:nvSpPr>
        <p:spPr>
          <a:xfrm>
            <a:off x="7020272" y="5935792"/>
            <a:ext cx="1747190" cy="60623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Retornar </a:t>
            </a:r>
            <a:r>
              <a:rPr lang="pt-BR" sz="1100" b="1" dirty="0" smtClean="0">
                <a:solidFill>
                  <a:schemeClr val="bg1"/>
                </a:solidFill>
              </a:rPr>
              <a:t>para </a:t>
            </a:r>
          </a:p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Cota da Unidade Geográfica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51520" y="1628800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 err="1" smtClean="0">
                <a:solidFill>
                  <a:schemeClr val="tx1"/>
                </a:solidFill>
              </a:rPr>
              <a:t>COTA_PAI_ID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617685" y="1628800"/>
            <a:ext cx="237825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Plano de cota pai – </a:t>
            </a:r>
            <a:r>
              <a:rPr lang="pt-BR" sz="1050" dirty="0" err="1" smtClean="0">
                <a:solidFill>
                  <a:schemeClr val="tx1"/>
                </a:solidFill>
              </a:rPr>
              <a:t>UG</a:t>
            </a:r>
            <a:r>
              <a:rPr lang="pt-BR" sz="1050" dirty="0" smtClean="0">
                <a:solidFill>
                  <a:schemeClr val="tx1"/>
                </a:solidFill>
              </a:rPr>
              <a:t>_ nome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064943" y="1628800"/>
            <a:ext cx="204775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Plano de cota pai – categoria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7586608" y="5507504"/>
            <a:ext cx="1163518" cy="168779"/>
            <a:chOff x="251520" y="5690508"/>
            <a:chExt cx="1613503" cy="288032"/>
          </a:xfrm>
        </p:grpSpPr>
        <p:sp>
          <p:nvSpPr>
            <p:cNvPr id="70" name="Retângulo de cantos arredondados 6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Fluxograma: Extrair 7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Arredondar Retângulo no Mesmo Canto Lateral 73"/>
          <p:cNvSpPr/>
          <p:nvPr/>
        </p:nvSpPr>
        <p:spPr>
          <a:xfrm>
            <a:off x="140600" y="1988840"/>
            <a:ext cx="3645271" cy="324348"/>
          </a:xfrm>
          <a:prstGeom prst="round2Same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 smtClean="0">
                <a:solidFill>
                  <a:schemeClr val="tx1"/>
                </a:solidFill>
              </a:rPr>
              <a:t>Restrição de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405944" y="2243198"/>
            <a:ext cx="126900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GP_id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76" name="Grupo 75"/>
          <p:cNvGrpSpPr/>
          <p:nvPr/>
        </p:nvGrpSpPr>
        <p:grpSpPr>
          <a:xfrm>
            <a:off x="261248" y="2241181"/>
            <a:ext cx="2016224" cy="288032"/>
            <a:chOff x="251520" y="5690508"/>
            <a:chExt cx="1613503" cy="288032"/>
          </a:xfrm>
        </p:grpSpPr>
        <p:sp>
          <p:nvSpPr>
            <p:cNvPr id="77" name="Retângulo de cantos arredondados 7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GP_nome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Fluxograma: Extrair 7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61248" y="2560414"/>
            <a:ext cx="2016224" cy="288032"/>
            <a:chOff x="251520" y="5690508"/>
            <a:chExt cx="1613503" cy="288032"/>
          </a:xfrm>
        </p:grpSpPr>
        <p:sp>
          <p:nvSpPr>
            <p:cNvPr id="87" name="Retângulo de cantos arredondados 8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33" name="Fluxograma: Extrair 13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5" name="Retângulo de cantos arredondados 134"/>
          <p:cNvSpPr/>
          <p:nvPr/>
        </p:nvSpPr>
        <p:spPr>
          <a:xfrm>
            <a:off x="265160" y="2891848"/>
            <a:ext cx="201622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Sku_codigo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7" name="Retângulo de cantos arredondados 136"/>
          <p:cNvSpPr/>
          <p:nvPr/>
        </p:nvSpPr>
        <p:spPr>
          <a:xfrm>
            <a:off x="2421488" y="2570142"/>
            <a:ext cx="126900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CP_id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2425400" y="2891848"/>
            <a:ext cx="126900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Catprod_id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9" name="Retângulo de cantos arredondados 138"/>
          <p:cNvSpPr/>
          <p:nvPr/>
        </p:nvSpPr>
        <p:spPr>
          <a:xfrm>
            <a:off x="3785871" y="2877990"/>
            <a:ext cx="1264035" cy="30189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Selecionar SKU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0793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Arredondar Retângulo no Mesmo Canto Lateral 79"/>
          <p:cNvSpPr/>
          <p:nvPr/>
        </p:nvSpPr>
        <p:spPr>
          <a:xfrm>
            <a:off x="224380" y="1196752"/>
            <a:ext cx="8524083" cy="358541"/>
          </a:xfrm>
          <a:prstGeom prst="round2Same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 smtClean="0">
                <a:solidFill>
                  <a:schemeClr val="tx1"/>
                </a:solidFill>
              </a:rPr>
              <a:t>Parâmetro Seleção de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Seleção de sku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83579" y="1483285"/>
            <a:ext cx="272043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PRODUTO.PRD_COLECAO_ANO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131840" y="1829219"/>
            <a:ext cx="172521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GP_id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283579" y="1827202"/>
            <a:ext cx="2741054" cy="288032"/>
            <a:chOff x="251520" y="5690508"/>
            <a:chExt cx="1613503" cy="288032"/>
          </a:xfrm>
        </p:grpSpPr>
        <p:sp>
          <p:nvSpPr>
            <p:cNvPr id="68" name="Retângulo de cantos arredondados 6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GP_nome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Fluxograma: Extrair 6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283579" y="2146435"/>
            <a:ext cx="2741054" cy="288032"/>
            <a:chOff x="251520" y="5690508"/>
            <a:chExt cx="1613503" cy="288032"/>
          </a:xfrm>
        </p:grpSpPr>
        <p:sp>
          <p:nvSpPr>
            <p:cNvPr id="71" name="Retângulo de cantos arredondados 7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Fluxograma: Extrair 7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Retângulo de cantos arredondados 75"/>
          <p:cNvSpPr/>
          <p:nvPr/>
        </p:nvSpPr>
        <p:spPr>
          <a:xfrm>
            <a:off x="3131840" y="2156163"/>
            <a:ext cx="172521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CP_id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2" name="Retângulo de cantos arredondados 81"/>
          <p:cNvSpPr/>
          <p:nvPr/>
        </p:nvSpPr>
        <p:spPr>
          <a:xfrm>
            <a:off x="7790037" y="8582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90" name="Tabela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56670"/>
              </p:ext>
            </p:extLst>
          </p:nvPr>
        </p:nvGraphicFramePr>
        <p:xfrm>
          <a:off x="283578" y="2563405"/>
          <a:ext cx="8464886" cy="248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46"/>
                <a:gridCol w="1800200"/>
                <a:gridCol w="2520280"/>
                <a:gridCol w="1440160"/>
                <a:gridCol w="1800200"/>
              </a:tblGrid>
              <a:tr h="266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Seleção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sku_codigo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Prd_nome_portugues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Cor_nome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Personagem_nome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544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4368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1" name="Grupo 90"/>
          <p:cNvGrpSpPr/>
          <p:nvPr/>
        </p:nvGrpSpPr>
        <p:grpSpPr>
          <a:xfrm>
            <a:off x="8445094" y="2853435"/>
            <a:ext cx="267797" cy="2231749"/>
            <a:chOff x="3015943" y="1110114"/>
            <a:chExt cx="267797" cy="5487238"/>
          </a:xfrm>
        </p:grpSpPr>
        <p:sp>
          <p:nvSpPr>
            <p:cNvPr id="92" name="Retângulo 91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Botão de ação: Fim 92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780794" y="1425402"/>
              <a:ext cx="746712" cy="202128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Botão de ação: Fim 93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800085" y="6056320"/>
              <a:ext cx="722027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Retângulo de cantos arredondados 33"/>
          <p:cNvSpPr/>
          <p:nvPr/>
        </p:nvSpPr>
        <p:spPr>
          <a:xfrm>
            <a:off x="7472797" y="5199718"/>
            <a:ext cx="1275667" cy="74956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Retornar para Cota do </a:t>
            </a:r>
            <a:r>
              <a:rPr lang="pt-BR" sz="1100" b="1" dirty="0" smtClean="0"/>
              <a:t>representante</a:t>
            </a:r>
            <a:endParaRPr lang="pt-BR" sz="1100" b="1" dirty="0"/>
          </a:p>
        </p:txBody>
      </p:sp>
      <p:sp>
        <p:nvSpPr>
          <p:cNvPr id="2" name="Retângulo 1"/>
          <p:cNvSpPr/>
          <p:nvPr/>
        </p:nvSpPr>
        <p:spPr>
          <a:xfrm>
            <a:off x="611560" y="2870922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611560" y="3131240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11560" y="3374978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11560" y="3591002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11560" y="3849850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11560" y="4095058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611560" y="4344178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611560" y="4581128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611560" y="4824866"/>
            <a:ext cx="216024" cy="19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8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230</Words>
  <Application>Microsoft Office PowerPoint</Application>
  <PresentationFormat>Apresentação na tela 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48</cp:revision>
  <dcterms:created xsi:type="dcterms:W3CDTF">2016-08-02T13:37:56Z</dcterms:created>
  <dcterms:modified xsi:type="dcterms:W3CDTF">2016-08-03T16:44:10Z</dcterms:modified>
</cp:coreProperties>
</file>