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F1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3676" autoAdjust="0"/>
    <p:restoredTop sz="86323" autoAdjust="0"/>
  </p:normalViewPr>
  <p:slideViewPr>
    <p:cSldViewPr>
      <p:cViewPr>
        <p:scale>
          <a:sx n="95" d="100"/>
          <a:sy n="95" d="100"/>
        </p:scale>
        <p:origin x="-1218" y="3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3C84-0B18-45F8-A266-6B26C54CA9DD}" type="datetimeFigureOut">
              <a:rPr lang="pt-BR" smtClean="0"/>
              <a:t>03/08/2016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62CAF-ABB7-4F45-8716-547C05C5C5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9849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3C84-0B18-45F8-A266-6B26C54CA9DD}" type="datetimeFigureOut">
              <a:rPr lang="pt-BR" smtClean="0"/>
              <a:t>03/08/2016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62CAF-ABB7-4F45-8716-547C05C5C5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7808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3C84-0B18-45F8-A266-6B26C54CA9DD}" type="datetimeFigureOut">
              <a:rPr lang="pt-BR" smtClean="0"/>
              <a:t>03/08/2016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62CAF-ABB7-4F45-8716-547C05C5C5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0767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3C84-0B18-45F8-A266-6B26C54CA9DD}" type="datetimeFigureOut">
              <a:rPr lang="pt-BR" smtClean="0"/>
              <a:t>03/08/2016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62CAF-ABB7-4F45-8716-547C05C5C5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3817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3C84-0B18-45F8-A266-6B26C54CA9DD}" type="datetimeFigureOut">
              <a:rPr lang="pt-BR" smtClean="0"/>
              <a:t>03/08/2016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62CAF-ABB7-4F45-8716-547C05C5C5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279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3C84-0B18-45F8-A266-6B26C54CA9DD}" type="datetimeFigureOut">
              <a:rPr lang="pt-BR" smtClean="0"/>
              <a:t>03/08/2016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62CAF-ABB7-4F45-8716-547C05C5C5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1728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3C84-0B18-45F8-A266-6B26C54CA9DD}" type="datetimeFigureOut">
              <a:rPr lang="pt-BR" smtClean="0"/>
              <a:t>03/08/2016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62CAF-ABB7-4F45-8716-547C05C5C5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9054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3C84-0B18-45F8-A266-6B26C54CA9DD}" type="datetimeFigureOut">
              <a:rPr lang="pt-BR" smtClean="0"/>
              <a:t>03/08/2016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62CAF-ABB7-4F45-8716-547C05C5C5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3146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3C84-0B18-45F8-A266-6B26C54CA9DD}" type="datetimeFigureOut">
              <a:rPr lang="pt-BR" smtClean="0"/>
              <a:t>03/08/2016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62CAF-ABB7-4F45-8716-547C05C5C5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8486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3C84-0B18-45F8-A266-6B26C54CA9DD}" type="datetimeFigureOut">
              <a:rPr lang="pt-BR" smtClean="0"/>
              <a:t>03/08/2016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62CAF-ABB7-4F45-8716-547C05C5C5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3810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3C84-0B18-45F8-A266-6B26C54CA9DD}" type="datetimeFigureOut">
              <a:rPr lang="pt-BR" smtClean="0"/>
              <a:t>03/08/2016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62CAF-ABB7-4F45-8716-547C05C5C5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4904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13C84-0B18-45F8-A266-6B26C54CA9DD}" type="datetimeFigureOut">
              <a:rPr lang="pt-BR" smtClean="0"/>
              <a:t>03/08/2016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62CAF-ABB7-4F45-8716-547C05C5C5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2766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/>
          <p:cNvSpPr/>
          <p:nvPr/>
        </p:nvSpPr>
        <p:spPr>
          <a:xfrm>
            <a:off x="143509" y="568136"/>
            <a:ext cx="8825266" cy="6120680"/>
          </a:xfrm>
          <a:prstGeom prst="rect">
            <a:avLst/>
          </a:prstGeom>
          <a:solidFill>
            <a:srgbClr val="EAF1FA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Arredondar Retângulo no Mesmo Canto Lateral 7"/>
          <p:cNvSpPr/>
          <p:nvPr/>
        </p:nvSpPr>
        <p:spPr>
          <a:xfrm>
            <a:off x="251520" y="1302925"/>
            <a:ext cx="5000611" cy="320437"/>
          </a:xfrm>
          <a:prstGeom prst="round2Same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pt-BR" sz="1050" dirty="0" smtClean="0">
                <a:solidFill>
                  <a:schemeClr val="tx1"/>
                </a:solidFill>
              </a:rPr>
              <a:t>Parâmetro Seleção </a:t>
            </a:r>
            <a:r>
              <a:rPr lang="pt-BR" sz="1050" dirty="0" smtClean="0">
                <a:solidFill>
                  <a:schemeClr val="tx1"/>
                </a:solidFill>
              </a:rPr>
              <a:t>de mercado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80" name="Arredondar Retângulo no Mesmo Canto Lateral 79"/>
          <p:cNvSpPr/>
          <p:nvPr/>
        </p:nvSpPr>
        <p:spPr>
          <a:xfrm>
            <a:off x="224380" y="2780928"/>
            <a:ext cx="8524083" cy="358541"/>
          </a:xfrm>
          <a:prstGeom prst="round2Same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pt-BR" sz="1050" dirty="0" smtClean="0">
                <a:solidFill>
                  <a:schemeClr val="tx1"/>
                </a:solidFill>
              </a:rPr>
              <a:t>Parâmetro Seleção de </a:t>
            </a:r>
            <a:r>
              <a:rPr lang="pt-BR" sz="1050" dirty="0" smtClean="0">
                <a:solidFill>
                  <a:schemeClr val="tx1"/>
                </a:solidFill>
              </a:rPr>
              <a:t>produto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143509" y="564368"/>
            <a:ext cx="8796740" cy="26161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/>
              <a:t>Consulta saldo cota sku</a:t>
            </a:r>
            <a:endParaRPr lang="pt-BR" sz="1100" b="1" dirty="0"/>
          </a:p>
        </p:txBody>
      </p:sp>
      <p:sp>
        <p:nvSpPr>
          <p:cNvPr id="45" name="CaixaDeTexto 44"/>
          <p:cNvSpPr txBox="1"/>
          <p:nvPr/>
        </p:nvSpPr>
        <p:spPr>
          <a:xfrm>
            <a:off x="147453" y="836712"/>
            <a:ext cx="8792796" cy="307777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sz="1400" dirty="0"/>
          </a:p>
        </p:txBody>
      </p:sp>
      <p:sp>
        <p:nvSpPr>
          <p:cNvPr id="33" name="Retângulo de cantos arredondados 32"/>
          <p:cNvSpPr/>
          <p:nvPr/>
        </p:nvSpPr>
        <p:spPr>
          <a:xfrm>
            <a:off x="283579" y="3067461"/>
            <a:ext cx="2720432" cy="288032"/>
          </a:xfrm>
          <a:prstGeom prst="roundRect">
            <a:avLst/>
          </a:prstGeom>
          <a:noFill/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dirty="0" err="1">
                <a:solidFill>
                  <a:schemeClr val="tx1"/>
                </a:solidFill>
              </a:rPr>
              <a:t>PRODUTO.PRD_COLECAO_ANO</a:t>
            </a:r>
            <a:r>
              <a:rPr lang="pt-BR" sz="1050" dirty="0" smtClean="0">
                <a:solidFill>
                  <a:schemeClr val="tx1"/>
                </a:solidFill>
              </a:rPr>
              <a:t>: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37" name="Retângulo de cantos arredondados 36"/>
          <p:cNvSpPr/>
          <p:nvPr/>
        </p:nvSpPr>
        <p:spPr>
          <a:xfrm>
            <a:off x="2428275" y="1625379"/>
            <a:ext cx="1269007" cy="28803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dirty="0">
                <a:solidFill>
                  <a:schemeClr val="tx1"/>
                </a:solidFill>
              </a:rPr>
              <a:t> </a:t>
            </a:r>
            <a:r>
              <a:rPr lang="pt-BR" sz="1050" dirty="0" err="1" smtClean="0">
                <a:solidFill>
                  <a:schemeClr val="tx1"/>
                </a:solidFill>
              </a:rPr>
              <a:t>Cana_venda_id</a:t>
            </a:r>
            <a:r>
              <a:rPr lang="pt-BR" sz="1050" dirty="0" smtClean="0">
                <a:solidFill>
                  <a:schemeClr val="tx1"/>
                </a:solidFill>
              </a:rPr>
              <a:t>:</a:t>
            </a:r>
            <a:endParaRPr lang="pt-BR" sz="1050" dirty="0">
              <a:solidFill>
                <a:schemeClr val="tx1"/>
              </a:solidFill>
            </a:endParaRPr>
          </a:p>
        </p:txBody>
      </p:sp>
      <p:grpSp>
        <p:nvGrpSpPr>
          <p:cNvPr id="42" name="Grupo 41"/>
          <p:cNvGrpSpPr/>
          <p:nvPr/>
        </p:nvGrpSpPr>
        <p:grpSpPr>
          <a:xfrm>
            <a:off x="283579" y="1623362"/>
            <a:ext cx="2016224" cy="288032"/>
            <a:chOff x="251520" y="5690508"/>
            <a:chExt cx="1613503" cy="288032"/>
          </a:xfrm>
        </p:grpSpPr>
        <p:sp>
          <p:nvSpPr>
            <p:cNvPr id="43" name="Retângulo de cantos arredondados 42"/>
            <p:cNvSpPr/>
            <p:nvPr/>
          </p:nvSpPr>
          <p:spPr>
            <a:xfrm>
              <a:off x="251520" y="5690508"/>
              <a:ext cx="1613503" cy="288032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050" dirty="0" err="1" smtClean="0">
                  <a:solidFill>
                    <a:schemeClr val="tx1"/>
                  </a:solidFill>
                </a:rPr>
                <a:t>Canal_venda_nome</a:t>
              </a:r>
              <a:r>
                <a:rPr lang="pt-BR" sz="1050" dirty="0" smtClean="0">
                  <a:solidFill>
                    <a:schemeClr val="tx1"/>
                  </a:solidFill>
                </a:rPr>
                <a:t>:</a:t>
              </a:r>
              <a:endParaRPr lang="pt-BR" sz="1050" dirty="0">
                <a:solidFill>
                  <a:schemeClr val="tx1"/>
                </a:solidFill>
              </a:endParaRPr>
            </a:p>
          </p:txBody>
        </p:sp>
        <p:sp>
          <p:nvSpPr>
            <p:cNvPr id="46" name="Fluxograma: Extrair 45"/>
            <p:cNvSpPr/>
            <p:nvPr/>
          </p:nvSpPr>
          <p:spPr>
            <a:xfrm rot="10800000">
              <a:off x="1662729" y="5769831"/>
              <a:ext cx="147052" cy="144016"/>
            </a:xfrm>
            <a:prstGeom prst="flowChartExtra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7" name="Grupo 46"/>
          <p:cNvGrpSpPr/>
          <p:nvPr/>
        </p:nvGrpSpPr>
        <p:grpSpPr>
          <a:xfrm>
            <a:off x="283579" y="1942595"/>
            <a:ext cx="2016224" cy="288032"/>
            <a:chOff x="251520" y="5690508"/>
            <a:chExt cx="1613503" cy="288032"/>
          </a:xfrm>
        </p:grpSpPr>
        <p:sp>
          <p:nvSpPr>
            <p:cNvPr id="48" name="Retângulo de cantos arredondados 47"/>
            <p:cNvSpPr/>
            <p:nvPr/>
          </p:nvSpPr>
          <p:spPr>
            <a:xfrm>
              <a:off x="251520" y="5690508"/>
              <a:ext cx="1613503" cy="288032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050" dirty="0" err="1" smtClean="0">
                  <a:solidFill>
                    <a:schemeClr val="tx1"/>
                  </a:solidFill>
                </a:rPr>
                <a:t>UG_nome</a:t>
              </a:r>
              <a:r>
                <a:rPr lang="pt-BR" sz="1050" dirty="0" smtClean="0">
                  <a:solidFill>
                    <a:schemeClr val="tx1"/>
                  </a:solidFill>
                </a:rPr>
                <a:t>:</a:t>
              </a:r>
              <a:endParaRPr lang="pt-BR" sz="1050" dirty="0">
                <a:solidFill>
                  <a:schemeClr val="tx1"/>
                </a:solidFill>
              </a:endParaRPr>
            </a:p>
          </p:txBody>
        </p:sp>
        <p:sp>
          <p:nvSpPr>
            <p:cNvPr id="49" name="Fluxograma: Extrair 48"/>
            <p:cNvSpPr/>
            <p:nvPr/>
          </p:nvSpPr>
          <p:spPr>
            <a:xfrm rot="10800000">
              <a:off x="1662729" y="5769831"/>
              <a:ext cx="147052" cy="144016"/>
            </a:xfrm>
            <a:prstGeom prst="flowChartExtra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61" name="Retângulo de cantos arredondados 60"/>
          <p:cNvSpPr/>
          <p:nvPr/>
        </p:nvSpPr>
        <p:spPr>
          <a:xfrm>
            <a:off x="2443819" y="1952323"/>
            <a:ext cx="1269007" cy="28803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dirty="0">
                <a:solidFill>
                  <a:schemeClr val="tx1"/>
                </a:solidFill>
              </a:rPr>
              <a:t> </a:t>
            </a:r>
            <a:r>
              <a:rPr lang="pt-BR" sz="1050" dirty="0" err="1" smtClean="0">
                <a:solidFill>
                  <a:schemeClr val="tx1"/>
                </a:solidFill>
              </a:rPr>
              <a:t>UG_id</a:t>
            </a:r>
            <a:r>
              <a:rPr lang="pt-BR" sz="1050" dirty="0" smtClean="0">
                <a:solidFill>
                  <a:schemeClr val="tx1"/>
                </a:solidFill>
              </a:rPr>
              <a:t> :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64" name="Retângulo de cantos arredondados 63"/>
          <p:cNvSpPr/>
          <p:nvPr/>
        </p:nvSpPr>
        <p:spPr>
          <a:xfrm>
            <a:off x="3751738" y="1962051"/>
            <a:ext cx="1352697" cy="28803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dirty="0">
                <a:solidFill>
                  <a:schemeClr val="tx1"/>
                </a:solidFill>
              </a:rPr>
              <a:t> </a:t>
            </a:r>
            <a:r>
              <a:rPr lang="pt-BR" sz="1050" dirty="0" err="1" smtClean="0">
                <a:solidFill>
                  <a:schemeClr val="tx1"/>
                </a:solidFill>
              </a:rPr>
              <a:t>UG_categoria</a:t>
            </a:r>
            <a:r>
              <a:rPr lang="pt-BR" sz="1050" dirty="0" smtClean="0">
                <a:solidFill>
                  <a:schemeClr val="tx1"/>
                </a:solidFill>
              </a:rPr>
              <a:t> :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66" name="Retângulo de cantos arredondados 65"/>
          <p:cNvSpPr/>
          <p:nvPr/>
        </p:nvSpPr>
        <p:spPr>
          <a:xfrm>
            <a:off x="3367472" y="3413395"/>
            <a:ext cx="1725214" cy="28803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dirty="0" err="1" smtClean="0">
                <a:solidFill>
                  <a:schemeClr val="tx1"/>
                </a:solidFill>
              </a:rPr>
              <a:t>GP_id</a:t>
            </a:r>
            <a:endParaRPr lang="pt-BR" sz="1050" dirty="0">
              <a:solidFill>
                <a:schemeClr val="tx1"/>
              </a:solidFill>
            </a:endParaRPr>
          </a:p>
        </p:txBody>
      </p:sp>
      <p:grpSp>
        <p:nvGrpSpPr>
          <p:cNvPr id="67" name="Grupo 66"/>
          <p:cNvGrpSpPr/>
          <p:nvPr/>
        </p:nvGrpSpPr>
        <p:grpSpPr>
          <a:xfrm>
            <a:off x="283579" y="3411378"/>
            <a:ext cx="2741054" cy="288032"/>
            <a:chOff x="251520" y="5690508"/>
            <a:chExt cx="1613503" cy="288032"/>
          </a:xfrm>
        </p:grpSpPr>
        <p:sp>
          <p:nvSpPr>
            <p:cNvPr id="68" name="Retângulo de cantos arredondados 67"/>
            <p:cNvSpPr/>
            <p:nvPr/>
          </p:nvSpPr>
          <p:spPr>
            <a:xfrm>
              <a:off x="251520" y="5690508"/>
              <a:ext cx="1613503" cy="288032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050" dirty="0" err="1" smtClean="0">
                  <a:solidFill>
                    <a:schemeClr val="tx1"/>
                  </a:solidFill>
                </a:rPr>
                <a:t>GP_nome</a:t>
              </a:r>
              <a:r>
                <a:rPr lang="pt-BR" sz="1050" dirty="0" smtClean="0">
                  <a:solidFill>
                    <a:schemeClr val="tx1"/>
                  </a:solidFill>
                </a:rPr>
                <a:t>:</a:t>
              </a:r>
              <a:endParaRPr lang="pt-BR" sz="1050" dirty="0">
                <a:solidFill>
                  <a:schemeClr val="tx1"/>
                </a:solidFill>
              </a:endParaRPr>
            </a:p>
          </p:txBody>
        </p:sp>
        <p:sp>
          <p:nvSpPr>
            <p:cNvPr id="69" name="Fluxograma: Extrair 68"/>
            <p:cNvSpPr/>
            <p:nvPr/>
          </p:nvSpPr>
          <p:spPr>
            <a:xfrm rot="10800000">
              <a:off x="1662729" y="5769831"/>
              <a:ext cx="147052" cy="144016"/>
            </a:xfrm>
            <a:prstGeom prst="flowChartExtra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70" name="Grupo 69"/>
          <p:cNvGrpSpPr/>
          <p:nvPr/>
        </p:nvGrpSpPr>
        <p:grpSpPr>
          <a:xfrm>
            <a:off x="283579" y="3730611"/>
            <a:ext cx="2741054" cy="288032"/>
            <a:chOff x="251520" y="5690508"/>
            <a:chExt cx="1613503" cy="288032"/>
          </a:xfrm>
        </p:grpSpPr>
        <p:sp>
          <p:nvSpPr>
            <p:cNvPr id="71" name="Retângulo de cantos arredondados 70"/>
            <p:cNvSpPr/>
            <p:nvPr/>
          </p:nvSpPr>
          <p:spPr>
            <a:xfrm>
              <a:off x="251520" y="5690508"/>
              <a:ext cx="1613503" cy="288032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050" dirty="0" err="1" smtClean="0">
                  <a:solidFill>
                    <a:schemeClr val="tx1"/>
                  </a:solidFill>
                </a:rPr>
                <a:t>CP_nome</a:t>
              </a:r>
              <a:r>
                <a:rPr lang="pt-BR" sz="1050" dirty="0" smtClean="0">
                  <a:solidFill>
                    <a:schemeClr val="tx1"/>
                  </a:solidFill>
                </a:rPr>
                <a:t>:</a:t>
              </a:r>
              <a:endParaRPr lang="pt-BR" sz="1050" dirty="0">
                <a:solidFill>
                  <a:schemeClr val="tx1"/>
                </a:solidFill>
              </a:endParaRPr>
            </a:p>
          </p:txBody>
        </p:sp>
        <p:sp>
          <p:nvSpPr>
            <p:cNvPr id="72" name="Fluxograma: Extrair 71"/>
            <p:cNvSpPr/>
            <p:nvPr/>
          </p:nvSpPr>
          <p:spPr>
            <a:xfrm rot="10800000">
              <a:off x="1662729" y="5769831"/>
              <a:ext cx="147052" cy="144016"/>
            </a:xfrm>
            <a:prstGeom prst="flowChartExtra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76" name="Retângulo de cantos arredondados 75"/>
          <p:cNvSpPr/>
          <p:nvPr/>
        </p:nvSpPr>
        <p:spPr>
          <a:xfrm>
            <a:off x="3367472" y="3740339"/>
            <a:ext cx="1725214" cy="28803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dirty="0" err="1" smtClean="0">
                <a:solidFill>
                  <a:schemeClr val="tx1"/>
                </a:solidFill>
              </a:rPr>
              <a:t>CP_id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82" name="Retângulo de cantos arredondados 81"/>
          <p:cNvSpPr/>
          <p:nvPr/>
        </p:nvSpPr>
        <p:spPr>
          <a:xfrm>
            <a:off x="7790037" y="858228"/>
            <a:ext cx="958427" cy="262716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smtClean="0"/>
              <a:t>Sair</a:t>
            </a:r>
            <a:endParaRPr lang="pt-BR" sz="1100" b="1" dirty="0"/>
          </a:p>
        </p:txBody>
      </p:sp>
      <p:sp>
        <p:nvSpPr>
          <p:cNvPr id="86" name="Retângulo de cantos arredondados 85"/>
          <p:cNvSpPr/>
          <p:nvPr/>
        </p:nvSpPr>
        <p:spPr>
          <a:xfrm>
            <a:off x="281664" y="2266824"/>
            <a:ext cx="3415618" cy="288032"/>
          </a:xfrm>
          <a:prstGeom prst="roundRect">
            <a:avLst/>
          </a:prstGeom>
          <a:noFill/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dirty="0" err="1" smtClean="0">
                <a:solidFill>
                  <a:schemeClr val="tx1"/>
                </a:solidFill>
              </a:rPr>
              <a:t>ReprRazao_social</a:t>
            </a:r>
            <a:r>
              <a:rPr lang="pt-BR" sz="1050" dirty="0" smtClean="0">
                <a:solidFill>
                  <a:schemeClr val="tx1"/>
                </a:solidFill>
              </a:rPr>
              <a:t>: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88" name="Retângulo de cantos arredondados 87"/>
          <p:cNvSpPr/>
          <p:nvPr/>
        </p:nvSpPr>
        <p:spPr>
          <a:xfrm>
            <a:off x="3707904" y="2276552"/>
            <a:ext cx="3456384" cy="288032"/>
          </a:xfrm>
          <a:prstGeom prst="roundRect">
            <a:avLst/>
          </a:prstGeom>
          <a:noFill/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dirty="0">
                <a:solidFill>
                  <a:schemeClr val="tx1"/>
                </a:solidFill>
              </a:rPr>
              <a:t> </a:t>
            </a:r>
            <a:r>
              <a:rPr lang="pt-BR" sz="1050" dirty="0" err="1" smtClean="0">
                <a:solidFill>
                  <a:schemeClr val="tx1"/>
                </a:solidFill>
              </a:rPr>
              <a:t>Repr_apelido</a:t>
            </a:r>
            <a:r>
              <a:rPr lang="pt-BR" sz="1050" dirty="0" smtClean="0">
                <a:solidFill>
                  <a:schemeClr val="tx1"/>
                </a:solidFill>
              </a:rPr>
              <a:t> </a:t>
            </a:r>
            <a:r>
              <a:rPr lang="pt-BR" sz="1050" dirty="0" smtClean="0">
                <a:solidFill>
                  <a:schemeClr val="tx1"/>
                </a:solidFill>
              </a:rPr>
              <a:t>: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89" name="Retângulo de cantos arredondados 88"/>
          <p:cNvSpPr/>
          <p:nvPr/>
        </p:nvSpPr>
        <p:spPr>
          <a:xfrm>
            <a:off x="7236296" y="2286280"/>
            <a:ext cx="1512168" cy="288032"/>
          </a:xfrm>
          <a:prstGeom prst="roundRect">
            <a:avLst/>
          </a:prstGeom>
          <a:noFill/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dirty="0">
                <a:solidFill>
                  <a:schemeClr val="tx1"/>
                </a:solidFill>
              </a:rPr>
              <a:t> </a:t>
            </a:r>
            <a:r>
              <a:rPr lang="pt-BR" sz="1050" dirty="0" err="1" smtClean="0">
                <a:solidFill>
                  <a:schemeClr val="tx1"/>
                </a:solidFill>
              </a:rPr>
              <a:t>Repr_cnpj</a:t>
            </a:r>
            <a:r>
              <a:rPr lang="pt-BR" sz="1050" dirty="0" smtClean="0">
                <a:solidFill>
                  <a:schemeClr val="tx1"/>
                </a:solidFill>
              </a:rPr>
              <a:t>:</a:t>
            </a:r>
            <a:endParaRPr lang="pt-BR" sz="1050" dirty="0">
              <a:solidFill>
                <a:schemeClr val="tx1"/>
              </a:solidFill>
            </a:endParaRPr>
          </a:p>
        </p:txBody>
      </p:sp>
      <p:graphicFrame>
        <p:nvGraphicFramePr>
          <p:cNvPr id="90" name="Tabela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8560185"/>
              </p:ext>
            </p:extLst>
          </p:nvPr>
        </p:nvGraphicFramePr>
        <p:xfrm>
          <a:off x="283578" y="4147581"/>
          <a:ext cx="8464885" cy="2482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8062"/>
                <a:gridCol w="3888432"/>
                <a:gridCol w="1079909"/>
                <a:gridCol w="2448482"/>
              </a:tblGrid>
              <a:tr h="2667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50" b="0" dirty="0" err="1" smtClean="0">
                          <a:solidFill>
                            <a:schemeClr val="tx1"/>
                          </a:solidFill>
                        </a:rPr>
                        <a:t>sku_codigo</a:t>
                      </a:r>
                      <a:endParaRPr lang="pt-BR" sz="105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50" b="0" dirty="0" err="1" smtClean="0">
                          <a:solidFill>
                            <a:schemeClr val="tx1"/>
                          </a:solidFill>
                        </a:rPr>
                        <a:t>Prd_nome_portugues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50" b="0" dirty="0" err="1" smtClean="0">
                          <a:solidFill>
                            <a:schemeClr val="tx1"/>
                          </a:solidFill>
                        </a:rPr>
                        <a:t>Cor_nome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5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Personagem_nome</a:t>
                      </a:r>
                      <a:endParaRPr lang="pt-BR" sz="105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65440">
                <a:tc>
                  <a:txBody>
                    <a:bodyPr/>
                    <a:lstStyle/>
                    <a:p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 dirty="0"/>
                    </a:p>
                  </a:txBody>
                  <a:tcPr/>
                </a:tc>
              </a:tr>
              <a:tr h="143680">
                <a:tc>
                  <a:txBody>
                    <a:bodyPr/>
                    <a:lstStyle/>
                    <a:p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 dirty="0"/>
                    </a:p>
                  </a:txBody>
                  <a:tcPr/>
                </a:tc>
              </a:tr>
              <a:tr h="143680">
                <a:tc>
                  <a:txBody>
                    <a:bodyPr/>
                    <a:lstStyle/>
                    <a:p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 dirty="0"/>
                    </a:p>
                  </a:txBody>
                  <a:tcPr/>
                </a:tc>
              </a:tr>
              <a:tr h="143680">
                <a:tc>
                  <a:txBody>
                    <a:bodyPr/>
                    <a:lstStyle/>
                    <a:p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 dirty="0"/>
                    </a:p>
                  </a:txBody>
                  <a:tcPr/>
                </a:tc>
              </a:tr>
              <a:tr h="143680">
                <a:tc>
                  <a:txBody>
                    <a:bodyPr/>
                    <a:lstStyle/>
                    <a:p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 dirty="0"/>
                    </a:p>
                  </a:txBody>
                  <a:tcPr/>
                </a:tc>
              </a:tr>
              <a:tr h="143680">
                <a:tc>
                  <a:txBody>
                    <a:bodyPr/>
                    <a:lstStyle/>
                    <a:p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 dirty="0"/>
                    </a:p>
                  </a:txBody>
                  <a:tcPr/>
                </a:tc>
              </a:tr>
              <a:tr h="143680">
                <a:tc>
                  <a:txBody>
                    <a:bodyPr/>
                    <a:lstStyle/>
                    <a:p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 dirty="0"/>
                    </a:p>
                  </a:txBody>
                  <a:tcPr/>
                </a:tc>
              </a:tr>
              <a:tr h="143680">
                <a:tc>
                  <a:txBody>
                    <a:bodyPr/>
                    <a:lstStyle/>
                    <a:p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91" name="Grupo 90"/>
          <p:cNvGrpSpPr/>
          <p:nvPr/>
        </p:nvGrpSpPr>
        <p:grpSpPr>
          <a:xfrm>
            <a:off x="8445094" y="4437611"/>
            <a:ext cx="267797" cy="2231749"/>
            <a:chOff x="3015943" y="1110114"/>
            <a:chExt cx="267797" cy="5487238"/>
          </a:xfrm>
        </p:grpSpPr>
        <p:sp>
          <p:nvSpPr>
            <p:cNvPr id="92" name="Retângulo 91"/>
            <p:cNvSpPr/>
            <p:nvPr/>
          </p:nvSpPr>
          <p:spPr>
            <a:xfrm>
              <a:off x="3015943" y="1110114"/>
              <a:ext cx="267797" cy="548723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Botão de ação: Fim 92">
              <a:hlinkClick r:id="" action="ppaction://hlinkshowjump?jump=lastslide" highlightClick="1"/>
            </p:cNvPr>
            <p:cNvSpPr/>
            <p:nvPr/>
          </p:nvSpPr>
          <p:spPr>
            <a:xfrm rot="16200000">
              <a:off x="2780794" y="1425402"/>
              <a:ext cx="746712" cy="202128"/>
            </a:xfrm>
            <a:prstGeom prst="actionButtonEnd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4" name="Botão de ação: Fim 93">
              <a:hlinkClick r:id="" action="ppaction://hlinkshowjump?jump=lastslide" highlightClick="1"/>
            </p:cNvPr>
            <p:cNvSpPr/>
            <p:nvPr/>
          </p:nvSpPr>
          <p:spPr>
            <a:xfrm rot="5400000">
              <a:off x="2800085" y="6056320"/>
              <a:ext cx="722027" cy="216024"/>
            </a:xfrm>
            <a:prstGeom prst="actionButtonEnd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416154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/>
          <p:cNvSpPr/>
          <p:nvPr/>
        </p:nvSpPr>
        <p:spPr>
          <a:xfrm>
            <a:off x="129246" y="568136"/>
            <a:ext cx="8763234" cy="6120680"/>
          </a:xfrm>
          <a:prstGeom prst="rect">
            <a:avLst/>
          </a:prstGeom>
          <a:solidFill>
            <a:srgbClr val="EAF1FA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143509" y="564368"/>
            <a:ext cx="8748971" cy="26161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/>
              <a:t>Lista de saldo cotas sku</a:t>
            </a:r>
            <a:endParaRPr lang="pt-BR" sz="1100" b="1" dirty="0"/>
          </a:p>
        </p:txBody>
      </p:sp>
      <p:sp>
        <p:nvSpPr>
          <p:cNvPr id="45" name="CaixaDeTexto 44"/>
          <p:cNvSpPr txBox="1"/>
          <p:nvPr/>
        </p:nvSpPr>
        <p:spPr>
          <a:xfrm>
            <a:off x="147453" y="836712"/>
            <a:ext cx="8745027" cy="307777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sz="1400" dirty="0"/>
          </a:p>
        </p:txBody>
      </p:sp>
      <p:graphicFrame>
        <p:nvGraphicFramePr>
          <p:cNvPr id="26" name="Tabela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054706"/>
              </p:ext>
            </p:extLst>
          </p:nvPr>
        </p:nvGraphicFramePr>
        <p:xfrm>
          <a:off x="257844" y="2140127"/>
          <a:ext cx="8490618" cy="311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772"/>
                <a:gridCol w="864096"/>
                <a:gridCol w="1008112"/>
                <a:gridCol w="1111014"/>
                <a:gridCol w="1162406"/>
                <a:gridCol w="1162406"/>
                <a:gridCol w="1019668"/>
                <a:gridCol w="1305144"/>
              </a:tblGrid>
              <a:tr h="2667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5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PCOTA_ID</a:t>
                      </a:r>
                      <a:endParaRPr lang="pt-BR" sz="105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50" b="0" dirty="0" err="1" smtClean="0">
                          <a:solidFill>
                            <a:schemeClr val="tx1"/>
                          </a:solidFill>
                        </a:rPr>
                        <a:t>Cota_id</a:t>
                      </a:r>
                      <a:endParaRPr lang="pt-BR" sz="1050" b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5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CV_NOME</a:t>
                      </a:r>
                      <a:endParaRPr lang="pt-BR" sz="105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5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UG_NOME</a:t>
                      </a:r>
                      <a:endParaRPr lang="pt-BR" sz="105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5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UG_categoria</a:t>
                      </a:r>
                      <a:endParaRPr lang="pt-BR" sz="105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5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5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REPR_NOME</a:t>
                      </a:r>
                      <a:endParaRPr lang="pt-BR" sz="105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5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SalC_timestamp</a:t>
                      </a:r>
                      <a:endParaRPr lang="pt-BR" sz="105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5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SalC_saldo</a:t>
                      </a:r>
                      <a:r>
                        <a:rPr lang="pt-BR" sz="105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65440">
                <a:tc>
                  <a:txBody>
                    <a:bodyPr/>
                    <a:lstStyle/>
                    <a:p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 dirty="0"/>
                    </a:p>
                  </a:txBody>
                  <a:tcPr/>
                </a:tc>
              </a:tr>
              <a:tr h="143680">
                <a:tc>
                  <a:txBody>
                    <a:bodyPr/>
                    <a:lstStyle/>
                    <a:p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 dirty="0"/>
                    </a:p>
                  </a:txBody>
                  <a:tcPr/>
                </a:tc>
              </a:tr>
              <a:tr h="143680">
                <a:tc>
                  <a:txBody>
                    <a:bodyPr/>
                    <a:lstStyle/>
                    <a:p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 dirty="0"/>
                    </a:p>
                  </a:txBody>
                  <a:tcPr/>
                </a:tc>
              </a:tr>
              <a:tr h="143680">
                <a:tc>
                  <a:txBody>
                    <a:bodyPr/>
                    <a:lstStyle/>
                    <a:p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 dirty="0"/>
                    </a:p>
                  </a:txBody>
                  <a:tcPr/>
                </a:tc>
              </a:tr>
              <a:tr h="143680">
                <a:tc>
                  <a:txBody>
                    <a:bodyPr/>
                    <a:lstStyle/>
                    <a:p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 dirty="0"/>
                    </a:p>
                  </a:txBody>
                  <a:tcPr/>
                </a:tc>
              </a:tr>
              <a:tr h="143680">
                <a:tc>
                  <a:txBody>
                    <a:bodyPr/>
                    <a:lstStyle/>
                    <a:p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 dirty="0"/>
                    </a:p>
                  </a:txBody>
                  <a:tcPr/>
                </a:tc>
              </a:tr>
              <a:tr h="143680">
                <a:tc>
                  <a:txBody>
                    <a:bodyPr/>
                    <a:lstStyle/>
                    <a:p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 dirty="0"/>
                    </a:p>
                  </a:txBody>
                  <a:tcPr/>
                </a:tc>
              </a:tr>
              <a:tr h="143680">
                <a:tc>
                  <a:txBody>
                    <a:bodyPr/>
                    <a:lstStyle/>
                    <a:p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 dirty="0"/>
                    </a:p>
                  </a:txBody>
                  <a:tcPr/>
                </a:tc>
              </a:tr>
              <a:tr h="143680">
                <a:tc>
                  <a:txBody>
                    <a:bodyPr/>
                    <a:lstStyle/>
                    <a:p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 dirty="0"/>
                    </a:p>
                  </a:txBody>
                  <a:tcPr/>
                </a:tc>
              </a:tr>
              <a:tr h="143680">
                <a:tc>
                  <a:txBody>
                    <a:bodyPr/>
                    <a:lstStyle/>
                    <a:p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Retângulo de cantos arredondados 32"/>
          <p:cNvSpPr/>
          <p:nvPr/>
        </p:nvSpPr>
        <p:spPr>
          <a:xfrm>
            <a:off x="264463" y="1268760"/>
            <a:ext cx="2003281" cy="288032"/>
          </a:xfrm>
          <a:prstGeom prst="roundRect">
            <a:avLst/>
          </a:prstGeom>
          <a:solidFill>
            <a:schemeClr val="bg2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dirty="0" err="1">
                <a:solidFill>
                  <a:schemeClr val="tx1"/>
                </a:solidFill>
              </a:rPr>
              <a:t>sku_codigo</a:t>
            </a:r>
            <a:r>
              <a:rPr lang="pt-BR" sz="1050" dirty="0">
                <a:solidFill>
                  <a:schemeClr val="tx1"/>
                </a:solidFill>
              </a:rPr>
              <a:t>: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50" name="Retângulo de cantos arredondados 49"/>
          <p:cNvSpPr/>
          <p:nvPr/>
        </p:nvSpPr>
        <p:spPr>
          <a:xfrm>
            <a:off x="7790037" y="858228"/>
            <a:ext cx="958427" cy="262716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smtClean="0"/>
              <a:t>Sair</a:t>
            </a:r>
            <a:endParaRPr lang="pt-BR" sz="1100" b="1" dirty="0"/>
          </a:p>
        </p:txBody>
      </p:sp>
      <p:sp>
        <p:nvSpPr>
          <p:cNvPr id="56" name="Retângulo de cantos arredondados 55"/>
          <p:cNvSpPr/>
          <p:nvPr/>
        </p:nvSpPr>
        <p:spPr>
          <a:xfrm>
            <a:off x="6488698" y="5359746"/>
            <a:ext cx="2259921" cy="445518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smtClean="0"/>
              <a:t>Retornar para</a:t>
            </a:r>
          </a:p>
          <a:p>
            <a:pPr algn="ctr"/>
            <a:r>
              <a:rPr lang="pt-BR" sz="1100" b="1" dirty="0" smtClean="0"/>
              <a:t>Consulta </a:t>
            </a:r>
            <a:r>
              <a:rPr lang="pt-BR" sz="1100" b="1" dirty="0"/>
              <a:t>saldo cota sku</a:t>
            </a:r>
            <a:endParaRPr lang="pt-BR" sz="1100" b="1" dirty="0"/>
          </a:p>
        </p:txBody>
      </p:sp>
      <p:sp>
        <p:nvSpPr>
          <p:cNvPr id="57" name="Retângulo de cantos arredondados 56"/>
          <p:cNvSpPr/>
          <p:nvPr/>
        </p:nvSpPr>
        <p:spPr>
          <a:xfrm>
            <a:off x="6660232" y="858228"/>
            <a:ext cx="958427" cy="262716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smtClean="0"/>
              <a:t>Imprimir</a:t>
            </a:r>
            <a:endParaRPr lang="pt-BR" sz="1100" b="1" dirty="0"/>
          </a:p>
        </p:txBody>
      </p:sp>
      <p:sp>
        <p:nvSpPr>
          <p:cNvPr id="58" name="Retângulo de cantos arredondados 57"/>
          <p:cNvSpPr/>
          <p:nvPr/>
        </p:nvSpPr>
        <p:spPr>
          <a:xfrm>
            <a:off x="251520" y="1628800"/>
            <a:ext cx="2003281" cy="288032"/>
          </a:xfrm>
          <a:prstGeom prst="roundRect">
            <a:avLst/>
          </a:prstGeom>
          <a:solidFill>
            <a:schemeClr val="bg2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dirty="0" err="1" smtClean="0">
                <a:solidFill>
                  <a:schemeClr val="tx1"/>
                </a:solidFill>
              </a:rPr>
              <a:t>sku_id</a:t>
            </a:r>
            <a:r>
              <a:rPr lang="pt-BR" sz="1050" dirty="0" smtClean="0">
                <a:solidFill>
                  <a:schemeClr val="tx1"/>
                </a:solidFill>
              </a:rPr>
              <a:t>: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60" name="Retângulo de cantos arredondados 59"/>
          <p:cNvSpPr/>
          <p:nvPr/>
        </p:nvSpPr>
        <p:spPr>
          <a:xfrm>
            <a:off x="2352695" y="1297515"/>
            <a:ext cx="4307537" cy="288032"/>
          </a:xfrm>
          <a:prstGeom prst="roundRect">
            <a:avLst/>
          </a:prstGeom>
          <a:solidFill>
            <a:schemeClr val="bg2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dirty="0" err="1">
                <a:solidFill>
                  <a:schemeClr val="tx1"/>
                </a:solidFill>
              </a:rPr>
              <a:t>Prd_nome_portugues</a:t>
            </a:r>
            <a:r>
              <a:rPr lang="pt-BR" sz="1050" dirty="0">
                <a:solidFill>
                  <a:schemeClr val="tx1"/>
                </a:solidFill>
              </a:rPr>
              <a:t>: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62" name="Retângulo de cantos arredondados 61"/>
          <p:cNvSpPr/>
          <p:nvPr/>
        </p:nvSpPr>
        <p:spPr>
          <a:xfrm>
            <a:off x="6745183" y="1304428"/>
            <a:ext cx="2003281" cy="288032"/>
          </a:xfrm>
          <a:prstGeom prst="roundRect">
            <a:avLst/>
          </a:prstGeom>
          <a:solidFill>
            <a:schemeClr val="bg2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dirty="0" err="1" smtClean="0">
                <a:solidFill>
                  <a:schemeClr val="tx1"/>
                </a:solidFill>
              </a:rPr>
              <a:t>Cor_nome</a:t>
            </a:r>
            <a:r>
              <a:rPr lang="pt-BR" sz="1050" dirty="0" smtClean="0">
                <a:solidFill>
                  <a:schemeClr val="tx1"/>
                </a:solidFill>
              </a:rPr>
              <a:t>:</a:t>
            </a:r>
            <a:endParaRPr lang="pt-BR" sz="1050" dirty="0">
              <a:solidFill>
                <a:schemeClr val="tx1"/>
              </a:solidFill>
            </a:endParaRPr>
          </a:p>
        </p:txBody>
      </p:sp>
      <p:grpSp>
        <p:nvGrpSpPr>
          <p:cNvPr id="78" name="Grupo 77"/>
          <p:cNvGrpSpPr/>
          <p:nvPr/>
        </p:nvGrpSpPr>
        <p:grpSpPr>
          <a:xfrm>
            <a:off x="8468383" y="2543199"/>
            <a:ext cx="267797" cy="2700416"/>
            <a:chOff x="3015943" y="1110114"/>
            <a:chExt cx="267797" cy="5487238"/>
          </a:xfrm>
        </p:grpSpPr>
        <p:sp>
          <p:nvSpPr>
            <p:cNvPr id="79" name="Retângulo 78"/>
            <p:cNvSpPr/>
            <p:nvPr/>
          </p:nvSpPr>
          <p:spPr>
            <a:xfrm>
              <a:off x="3015943" y="1110114"/>
              <a:ext cx="267797" cy="548723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1" name="Botão de ação: Fim 80">
              <a:hlinkClick r:id="" action="ppaction://hlinkshowjump?jump=lastslide" highlightClick="1"/>
            </p:cNvPr>
            <p:cNvSpPr/>
            <p:nvPr/>
          </p:nvSpPr>
          <p:spPr>
            <a:xfrm rot="16200000">
              <a:off x="2780794" y="1425402"/>
              <a:ext cx="746712" cy="202128"/>
            </a:xfrm>
            <a:prstGeom prst="actionButtonEnd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Botão de ação: Fim 81">
              <a:hlinkClick r:id="" action="ppaction://hlinkshowjump?jump=lastslide" highlightClick="1"/>
            </p:cNvPr>
            <p:cNvSpPr/>
            <p:nvPr/>
          </p:nvSpPr>
          <p:spPr>
            <a:xfrm rot="5400000">
              <a:off x="2800085" y="6056320"/>
              <a:ext cx="722027" cy="216024"/>
            </a:xfrm>
            <a:prstGeom prst="actionButtonEnd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68728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75</Words>
  <Application>Microsoft Office PowerPoint</Application>
  <PresentationFormat>Apresentação na tela (4:3)</PresentationFormat>
  <Paragraphs>38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3" baseType="lpstr"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Marcio</dc:creator>
  <cp:lastModifiedBy>Marcio</cp:lastModifiedBy>
  <cp:revision>39</cp:revision>
  <dcterms:created xsi:type="dcterms:W3CDTF">2016-08-02T13:37:56Z</dcterms:created>
  <dcterms:modified xsi:type="dcterms:W3CDTF">2016-08-03T14:07:54Z</dcterms:modified>
</cp:coreProperties>
</file>