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4" r:id="rId5"/>
    <p:sldId id="1158" r:id="rId6"/>
    <p:sldId id="1159" r:id="rId7"/>
    <p:sldId id="1160" r:id="rId8"/>
    <p:sldId id="1161" r:id="rId9"/>
    <p:sldId id="1156" r:id="rId10"/>
    <p:sldId id="1162" r:id="rId11"/>
    <p:sldId id="1157" r:id="rId12"/>
    <p:sldId id="1153" r:id="rId1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71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dirty="0"/>
              <a:t>Cocos Creator UI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20343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25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常用 UI 控件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多分辨率适配方案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UI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对齐策略与拉伸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dirty="0">
                <a:sym typeface="+mn-ea"/>
              </a:rPr>
              <a:t>Canvas（画布）组件</a:t>
            </a:r>
            <a:endParaRPr dirty="0">
              <a:sym typeface="+mn-ea"/>
            </a:endParaRPr>
          </a:p>
        </p:txBody>
      </p:sp>
      <p:pic>
        <p:nvPicPr>
          <p:cNvPr id="6" name="图片 5" descr="G8V(9BOS]~F~5Z)HWAP@NZ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113790"/>
            <a:ext cx="9813290" cy="2437765"/>
          </a:xfrm>
          <a:prstGeom prst="rect">
            <a:avLst/>
          </a:prstGeom>
        </p:spPr>
      </p:pic>
      <p:pic>
        <p:nvPicPr>
          <p:cNvPr id="7" name="图片 6" descr="2EL100{Q}KP7`HE4F7HO)@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90" y="3709670"/>
            <a:ext cx="8888095" cy="195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Widget </a:t>
            </a:r>
            <a:r>
              <a:rPr lang="zh-CN" sz="2200">
                <a:solidFill>
                  <a:schemeClr val="tx1"/>
                </a:solidFill>
                <a:sym typeface="+mn-ea"/>
              </a:rPr>
              <a:t>组件，能使当前节点自动对齐到父物体的任意位置，或者约束尺寸</a:t>
            </a:r>
            <a:endParaRPr 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dirty="0">
                <a:sym typeface="+mn-ea"/>
              </a:rPr>
              <a:t>Widget 组件</a:t>
            </a:r>
            <a:r>
              <a:rPr dirty="0">
                <a:sym typeface="+mn-ea"/>
              </a:rPr>
              <a:t>(对齐组件)</a:t>
            </a:r>
            <a:endParaRPr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075" y="1462405"/>
            <a:ext cx="8438515" cy="4448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Button 组件可以响应用户的点击操作，用户点击时，Button 会有状态变化</a:t>
            </a: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Button 点击事件</a:t>
            </a:r>
            <a:r>
              <a:rPr lang="zh-CN" sz="2200">
                <a:solidFill>
                  <a:schemeClr val="tx1"/>
                </a:solidFill>
                <a:sym typeface="+mn-ea"/>
              </a:rPr>
              <a:t>（通过属性检查器添加回调、通过脚本添加回调）</a:t>
            </a:r>
            <a:endParaRPr lang="zh-CN"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sz="2200">
                <a:solidFill>
                  <a:schemeClr val="tx1"/>
                </a:solidFill>
                <a:sym typeface="+mn-ea"/>
              </a:rPr>
              <a:t>https://docs.cocos.com/creator/manual/zh/components/button.html</a:t>
            </a:r>
            <a:endParaRPr 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en-US" dirty="0">
                <a:sym typeface="+mn-ea"/>
              </a:rPr>
              <a:t>Button</a:t>
            </a:r>
            <a:r>
              <a:rPr dirty="0">
                <a:sym typeface="+mn-ea"/>
              </a:rPr>
              <a:t> 组件</a:t>
            </a:r>
            <a:endParaRPr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1374775"/>
            <a:ext cx="8964295" cy="1205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640330"/>
            <a:ext cx="8958580" cy="2256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Layout 组件</a:t>
            </a: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EditBox 组件</a:t>
            </a: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RichText 组件</a:t>
            </a: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ScrollView 组件</a:t>
            </a: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ScrollBar 组件</a:t>
            </a: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PageView 组件</a:t>
            </a: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2200">
                <a:solidFill>
                  <a:schemeClr val="tx1"/>
                </a:solidFill>
                <a:sym typeface="+mn-ea"/>
              </a:rPr>
              <a:t>...</a:t>
            </a: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zh-CN" dirty="0">
                <a:sym typeface="+mn-ea"/>
              </a:rPr>
              <a:t>更多</a:t>
            </a:r>
            <a:r>
              <a:rPr lang="en-US" altLang="zh-CN" dirty="0">
                <a:sym typeface="+mn-ea"/>
              </a:rPr>
              <a:t>UI</a:t>
            </a:r>
            <a:r>
              <a:rPr dirty="0">
                <a:sym typeface="+mn-ea"/>
              </a:rPr>
              <a:t>组件</a:t>
            </a:r>
            <a:endParaRPr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4720" y="5455285"/>
            <a:ext cx="10347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3"/>
                </a:solidFill>
              </a:rPr>
              <a:t>https://docs.cocos.com/creator/manual/zh/ui/ui-components.html</a:t>
            </a:r>
            <a:endParaRPr lang="zh-CN" altLang="en-US" sz="28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常用 UI 控件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多分辨率适配方案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UI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对齐策略与拉伸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适配高度（Fit Height）模式</a:t>
            </a:r>
            <a:r>
              <a:rPr lang="zh-CN" sz="2200">
                <a:solidFill>
                  <a:schemeClr val="tx1"/>
                </a:solidFill>
                <a:sym typeface="+mn-ea"/>
              </a:rPr>
              <a:t>与适配宽度（Fit Width）模式</a:t>
            </a:r>
            <a:endParaRPr lang="zh-CN"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dirty="0">
                <a:sym typeface="+mn-ea"/>
              </a:rPr>
              <a:t>多分辨率适配方案</a:t>
            </a:r>
            <a:endParaRPr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75" y="1467485"/>
            <a:ext cx="7588250" cy="4403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160" y="1466850"/>
            <a:ext cx="7527290" cy="4404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常用 UI 控件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多分辨率适配方案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UI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对齐策略与拉伸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WPS 演示</Application>
  <PresentationFormat>宽屏</PresentationFormat>
  <Paragraphs>59</Paragraphs>
  <Slides>10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3003</cp:revision>
  <cp:lastPrinted>2411-12-30T00:00:00Z</cp:lastPrinted>
  <dcterms:created xsi:type="dcterms:W3CDTF">2003-05-12T10:17:00Z</dcterms:created>
  <dcterms:modified xsi:type="dcterms:W3CDTF">2019-11-28T07:28:55Z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