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  <p:sldId id="1154" r:id="rId6"/>
    <p:sldId id="1155" r:id="rId7"/>
    <p:sldId id="1160" r:id="rId8"/>
    <p:sldId id="1157" r:id="rId9"/>
    <p:sldId id="1165" r:id="rId10"/>
    <p:sldId id="1161" r:id="rId11"/>
    <p:sldId id="1167" r:id="rId12"/>
    <p:sldId id="1166" r:id="rId13"/>
    <p:sldId id="1162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图像操作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像素级操作相关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的方法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en-US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.getImageData(sx, sy, sw, sh);  </a:t>
            </a:r>
            <a:r>
              <a:rPr lang="en-US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</a:t>
            </a:r>
            <a:r>
              <a:rPr sz="2100">
                <a:solidFill>
                  <a:schemeClr val="tx1"/>
                </a:solidFill>
                <a:sym typeface="+mn-ea"/>
              </a:rPr>
              <a:t>ImageData</a:t>
            </a:r>
            <a:r>
              <a:rPr lang="zh-CN" sz="2100">
                <a:solidFill>
                  <a:schemeClr val="tx1"/>
                </a:solidFill>
                <a:sym typeface="+mn-ea"/>
              </a:rPr>
              <a:t>对象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putImageData(imagedata, dx, dy);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>
                <a:solidFill>
                  <a:schemeClr val="tx1"/>
                </a:solidFill>
                <a:sym typeface="+mn-ea"/>
              </a:rPr>
              <a:t>- context.putImageData(imagedata, dx, dy, dirtyX, dirtyY, dirtyWidth, dirtyHeight);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>
                <a:solidFill>
                  <a:schemeClr val="tx1"/>
                </a:solidFill>
                <a:sym typeface="+mn-ea"/>
              </a:rPr>
              <a:t>- context.createImageData(sw,sh) 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；</a:t>
            </a:r>
            <a:br>
              <a:rPr lang="zh-CN" altLang="en-US" sz="2100">
                <a:solidFill>
                  <a:schemeClr val="tx1"/>
                </a:solidFill>
                <a:sym typeface="+mn-ea"/>
              </a:rPr>
            </a:br>
            <a:r>
              <a:rPr lang="en-US" altLang="zh-CN" sz="210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100">
                <a:solidFill>
                  <a:schemeClr val="tx1"/>
                </a:solidFill>
                <a:sym typeface="+mn-ea"/>
              </a:rPr>
              <a:t>context.createImageData(imageData)</a:t>
            </a:r>
            <a:r>
              <a:rPr lang="zh-CN" altLang="en-US" sz="210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1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图像像素级操作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6010" y="4806950"/>
            <a:ext cx="8893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像素操作参考链接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：https://developer.mozilla.org/zh-CN/docs/Web/API/Canvas_API/Tutorial/Pixel_manipulation_with_canvas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4455" y="6075045"/>
            <a:ext cx="59220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0070C0"/>
                </a:solidFill>
                <a:latin typeface="+mn-ea"/>
                <a:ea typeface="+mn-ea"/>
              </a:rPr>
              <a:t>LS03_05.html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LS03_06.html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</a:rPr>
              <a:t>图像基础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绘制图像的方法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drawImage(image,dx,dy) 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drawImage(image,dx,dy,dw,dh)</a:t>
            </a:r>
            <a:b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1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drawImage(image,sx,sy,sw,sh,dx,dy,dw,dh)</a:t>
            </a:r>
            <a:endParaRPr lang="en-US" altLang="zh-CN" sz="21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参数的种类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HTMLImageElement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（图片）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HTMLCanvasElement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HTMLVideoElement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（视频）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图像基础</a:t>
            </a:r>
            <a:endParaRPr kumimoji="0" lang="zh-CN" altLang="en-US" dirty="0"/>
          </a:p>
        </p:txBody>
      </p:sp>
      <p:pic>
        <p:nvPicPr>
          <p:cNvPr id="3" name="图片 2" descr="ELPF_IXO5D]S{Y%0Z)9]S}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7995" y="1169670"/>
            <a:ext cx="4608195" cy="4565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绘制图像案例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9085" y="6075045"/>
            <a:ext cx="5676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LS03_02.html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（缩放实例）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图像基础</a:t>
            </a:r>
            <a:endParaRPr kumimoji="0" lang="zh-CN" altLang="en-US" dirty="0"/>
          </a:p>
        </p:txBody>
      </p:sp>
      <p:pic>
        <p:nvPicPr>
          <p:cNvPr id="4" name="图片 3" descr="ZKOH)EJW)5LDHW4_NG_$A8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724660"/>
            <a:ext cx="9436100" cy="409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图像基础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离屏</a:t>
            </a: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案例（实现离屏水印效果）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LS03_03.html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图像案例</a:t>
            </a:r>
            <a:endParaRPr kumimoji="0"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2765425" y="1594485"/>
          <a:ext cx="6647815" cy="440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01025" imgH="5438775" progId="Paint.Picture">
                  <p:embed/>
                </p:oleObj>
              </mc:Choice>
              <mc:Fallback>
                <p:oleObj name="" r:id="rId1" imgW="8201025" imgH="54387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5425" y="1594485"/>
                        <a:ext cx="6647815" cy="4408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</a:t>
            </a: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案例（实现放大镜效果）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LS03_04.html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图像案例</a:t>
            </a:r>
            <a:endParaRPr kumimoji="0" lang="zh-CN" altLang="en-US" dirty="0"/>
          </a:p>
        </p:txBody>
      </p:sp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1767205"/>
            <a:ext cx="6515100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</a:rPr>
              <a:t>图像基础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图像案例（离屏、交互）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像素级操作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ImageData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ImageData 描述 &lt;canvas&gt; 元素的一个隐含像素数据的区域。使用 ImageData() 构造</a:t>
            </a:r>
            <a:b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函数创建或者使用和 canvas 在一起的 CanvasRenderingContext2D 对象的创建方法</a:t>
            </a:r>
            <a:b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createImageData() 和 getImageData()。也可以使用 putImageData() 设置 canvas </a:t>
            </a:r>
            <a:b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的一部分</a:t>
            </a:r>
            <a:endParaRPr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sz="2800">
                <a:solidFill>
                  <a:schemeClr val="tx1"/>
                </a:solidFill>
                <a:sym typeface="+mn-ea"/>
              </a:rPr>
              <a:t>ImageData</a:t>
            </a:r>
            <a:r>
              <a:rPr lang="zh-CN" sz="2800">
                <a:solidFill>
                  <a:schemeClr val="tx1"/>
                </a:solidFill>
                <a:sym typeface="+mn-ea"/>
              </a:rPr>
              <a:t>对象属性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data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（Uint8ClampedArray 描述了一个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一维数组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，包含以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RGBA 顺序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的数据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0~255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width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（无符号长整型（unsigned long），使用像素描述 ImageData 的实际宽度）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height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（无符号长整型（unsigned long），使用像素描述 ImageData 的实际高度）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图像像素级操作</a:t>
            </a:r>
            <a:endParaRPr kumimoji="0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演示</Application>
  <PresentationFormat>宽屏</PresentationFormat>
  <Paragraphs>69</Paragraphs>
  <Slides>11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 2</vt:lpstr>
      <vt:lpstr>Arial Unicode MS</vt:lpstr>
      <vt:lpstr>Franklin Gothic Book</vt:lpstr>
      <vt:lpstr>Office 主题</vt:lpstr>
      <vt:lpstr>Paint.Picture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3005</cp:revision>
  <cp:lastPrinted>2411-12-30T00:00:00Z</cp:lastPrinted>
  <dcterms:created xsi:type="dcterms:W3CDTF">2003-05-12T10:17:00Z</dcterms:created>
  <dcterms:modified xsi:type="dcterms:W3CDTF">2019-09-10T01:56:45Z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