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82" r:id="rId9"/>
    <p:sldId id="1170" r:id="rId10"/>
    <p:sldId id="1178" r:id="rId11"/>
    <p:sldId id="1171" r:id="rId12"/>
    <p:sldId id="1172" r:id="rId13"/>
    <p:sldId id="1188" r:id="rId14"/>
    <p:sldId id="115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40" y="280606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LS04_04.html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LS04_05.html</a:t>
            </a:r>
            <a:endParaRPr lang="en-US" altLang="zh-CN" sz="220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5157470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LS04_06.html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LS04_07.html</a:t>
            </a:r>
            <a:endParaRPr lang="en-US" altLang="zh-CN" sz="220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微信小游戏</a:t>
            </a:r>
            <a:r>
              <a:rPr kumimoji="0" lang="en-US" altLang="zh-CN" dirty="0"/>
              <a:t>-</a:t>
            </a:r>
            <a:r>
              <a:rPr kumimoji="0" lang="zh-CN" altLang="en-US" dirty="0"/>
              <a:t>起步案例</a:t>
            </a:r>
            <a:endParaRPr kumimoji="0" lang="zh-CN" altLang="en-US" dirty="0"/>
          </a:p>
        </p:txBody>
      </p:sp>
      <p:pic>
        <p:nvPicPr>
          <p:cNvPr id="4" name="图片 3" descr="J~4VQKE9380AA]UW(4GX$]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080135"/>
            <a:ext cx="877252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640" y="5585460"/>
            <a:ext cx="91948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链接地址：</a:t>
            </a:r>
            <a:r>
              <a:rPr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https://developers.weixin.qq.com/minigame/dev/guide/</a:t>
            </a:r>
            <a:endParaRPr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 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window.webkitRequestAnimationFrame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window.mozRequestAnimationFrame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window.oRequestAnimationFrame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window.msRequestAnimationFrame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 descr="Y_1S~BGU0(0`GTEU7P5(LD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1795145"/>
            <a:ext cx="8830310" cy="381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</a:t>
            </a:r>
            <a:r>
              <a:rPr sz="2400">
                <a:solidFill>
                  <a:schemeClr val="tx1"/>
                </a:solidFill>
                <a:sym typeface="+mn-ea"/>
              </a:rPr>
              <a:t>animHandle</a:t>
            </a:r>
            <a:r>
              <a:rPr lang="en-US" sz="2400">
                <a:solidFill>
                  <a:schemeClr val="tx1"/>
                </a:solidFill>
                <a:sym typeface="+mn-ea"/>
              </a:rPr>
              <a:t>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400">
                <a:solidFill>
                  <a:schemeClr val="tx1"/>
                </a:solidFill>
                <a:sym typeface="+mn-ea"/>
              </a:rPr>
              <a:t>animHandle </a:t>
            </a:r>
            <a:r>
              <a:rPr lang="en-US" sz="2400">
                <a:solidFill>
                  <a:schemeClr val="tx1"/>
                </a:solidFill>
                <a:sym typeface="+mn-ea"/>
              </a:rPr>
              <a:t>= </a:t>
            </a: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requestAnimationFrame(anim);</a:t>
            </a:r>
            <a:endParaRPr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LS04_02.html</a:t>
            </a:r>
            <a:endParaRPr lang="en-US" altLang="zh-CN" sz="220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84</Paragraphs>
  <Slides>12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 2</vt:lpstr>
      <vt:lpstr>Arial Unicode MS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3016</cp:revision>
  <cp:lastPrinted>2411-12-30T00:00:00Z</cp:lastPrinted>
  <dcterms:created xsi:type="dcterms:W3CDTF">2003-05-12T10:17:00Z</dcterms:created>
  <dcterms:modified xsi:type="dcterms:W3CDTF">2019-09-10T08:02:12Z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