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008755" y="4128135"/>
            <a:ext cx="72993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物理引擎及动画系统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2963</cp:revision>
  <cp:lastPrinted>2411-12-30T00:00:00Z</cp:lastPrinted>
  <dcterms:created xsi:type="dcterms:W3CDTF">2003-05-12T10:17:00Z</dcterms:created>
  <dcterms:modified xsi:type="dcterms:W3CDTF">2019-09-05T05:45:15Z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