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endParaRPr 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9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也可以通过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Path2D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构造函数创建路径对象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165225" y="161163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70338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495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75043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65518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750" y="5931535"/>
            <a:ext cx="5961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参考：https://developer.mozilla.org/zh-CN/docs/Web/API/Path2D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800" noProof="1">
                <a:solidFill>
                  <a:schemeClr val="tx2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2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2"/>
                </a:solidFill>
                <a:sym typeface="+mn-ea"/>
              </a:rPr>
              <a:t>//x, y, radiusX, radiusY, rotation, startAngle, endAngle, anticlockwise(默认为false)</a:t>
            </a:r>
            <a:br>
              <a:rPr lang="en-US" altLang="zh-CN" sz="1800" noProof="1">
                <a:solidFill>
                  <a:schemeClr val="tx2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径向渐变色描边及填充案例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var pattern 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设置填充样式（图案）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b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sz="2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- context.strokeStyle 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pattern ;</a:t>
            </a:r>
            <a:endParaRPr lang="en-US" altLang="zh-CN" sz="2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绘图补充一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绘图补充二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html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剪切方法与剪切路径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－绘制路径后使用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剪切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剪切后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，新绘制的图形将限定在此剪切区域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有时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可能需要取消或者新定义裁切区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构建剪切区前可先保存状态（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save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存储后，再绘制的图形将限定在裁剪区域内</a:t>
            </a:r>
            <a:br>
              <a:rPr lang="zh-CN" altLang="en-US" sz="20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完成剪切区内的绘制后可进行状态恢复（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restore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zh-CN" altLang="en-US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695" y="3460750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96901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context.isPointInPath</a:t>
            </a:r>
            <a:r>
              <a:rPr lang="en-US" altLang="zh-CN" sz="2000" kern="1200" dirty="0">
                <a:solidFill>
                  <a:schemeClr val="tx1"/>
                </a:solidFill>
              </a:rPr>
              <a:t>( x , y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 ; 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en-US" altLang="zh-CN" sz="2000" kern="12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isPointInPath(path, x, y);</a:t>
            </a:r>
            <a:br>
              <a:rPr lang="zh-CN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context.isPointInStroke( x , y ) ;</a:t>
            </a:r>
            <a:br>
              <a:rPr lang="en-US" altLang="zh-CN" sz="2000" kern="1200" dirty="0">
                <a:solidFill>
                  <a:schemeClr val="tx1"/>
                </a:solidFill>
              </a:rPr>
            </a:br>
            <a:r>
              <a:rPr lang="en-US" altLang="zh-CN" sz="2000" kern="1200" dirty="0">
                <a:solidFill>
                  <a:schemeClr val="tx1"/>
                </a:solidFill>
              </a:rPr>
              <a:t>- contextisPointInStroke(path, x, y);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br>
              <a:rPr lang="en-US" altLang="zh-CN" sz="2000" kern="1200" dirty="0">
                <a:solidFill>
                  <a:srgbClr val="000000"/>
                </a:solidFill>
              </a:rPr>
            </a:b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7639</Words>
  <Application>WPS 演示</Application>
  <PresentationFormat>自定义</PresentationFormat>
  <Paragraphs>374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3458</cp:revision>
  <cp:lastPrinted>2411-12-30T00:00:00Z</cp:lastPrinted>
  <dcterms:created xsi:type="dcterms:W3CDTF">2003-05-12T10:17:00Z</dcterms:created>
  <dcterms:modified xsi:type="dcterms:W3CDTF">2019-08-13T07:46:58Z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