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54" r:id="rId5"/>
    <p:sldId id="1155" r:id="rId6"/>
    <p:sldId id="1159" r:id="rId7"/>
    <p:sldId id="1160" r:id="rId8"/>
    <p:sldId id="1161" r:id="rId9"/>
    <p:sldId id="1157" r:id="rId10"/>
    <p:sldId id="1163" r:id="rId11"/>
    <p:sldId id="1162" r:id="rId12"/>
    <p:sldId id="1166" r:id="rId13"/>
    <p:sldId id="1167" r:id="rId14"/>
    <p:sldId id="1168" r:id="rId15"/>
    <p:sldId id="1169" r:id="rId16"/>
    <p:sldId id="1171" r:id="rId17"/>
    <p:sldId id="1172" r:id="rId18"/>
    <p:sldId id="1173" r:id="rId19"/>
    <p:sldId id="1153" r:id="rId2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0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4800" b="1" dirty="0">
                <a:solidFill>
                  <a:schemeClr val="tx2"/>
                </a:solidFill>
                <a:cs typeface="+mj-cs"/>
              </a:rPr>
              <a:t>H5 动画与游戏开发</a:t>
            </a:r>
            <a:endParaRPr kumimoji="0" lang="en-US" altLang="zh-CN" sz="4800" b="1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dirty="0"/>
              <a:t>Cocos Creator </a:t>
            </a:r>
            <a:r>
              <a:rPr lang="zh-CN" altLang="en-US" dirty="0"/>
              <a:t>概览</a:t>
            </a:r>
            <a:endParaRPr lang="zh-CN" altLang="en-US" dirty="0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添加及管理资源（文件夹、图片、音频、场景、脚本等）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en-US" altLang="zh-CN" dirty="0">
                <a:sym typeface="+mn-ea"/>
              </a:rPr>
              <a:t>Cocos Creator </a:t>
            </a:r>
            <a:r>
              <a:rPr lang="zh-CN" altLang="en-US" dirty="0">
                <a:sym typeface="+mn-ea"/>
              </a:rPr>
              <a:t>资源管理器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955" y="1514475"/>
            <a:ext cx="2905125" cy="4448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710" y="1514475"/>
            <a:ext cx="2969895" cy="4481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内容创作的核心工作区域，通过变换工具修改节点的属性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en-US" altLang="zh-CN" dirty="0">
                <a:sym typeface="+mn-ea"/>
              </a:rPr>
              <a:t>Cocos Creator </a:t>
            </a:r>
            <a:r>
              <a:rPr lang="zh-CN" altLang="en-US" dirty="0">
                <a:sym typeface="+mn-ea"/>
              </a:rPr>
              <a:t>场景编辑</a:t>
            </a:r>
            <a:r>
              <a:rPr lang="zh-CN" altLang="en-US" dirty="0">
                <a:sym typeface="+mn-ea"/>
              </a:rPr>
              <a:t>器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305" y="1618615"/>
            <a:ext cx="6637655" cy="430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选择、创建和删除节点，可以通过拖拽建立节点父子关系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en-US" altLang="zh-CN" dirty="0">
                <a:sym typeface="+mn-ea"/>
              </a:rPr>
              <a:t>Cocos Creator </a:t>
            </a:r>
            <a:r>
              <a:rPr lang="zh-CN" altLang="en-US" dirty="0">
                <a:sym typeface="+mn-ea"/>
              </a:rPr>
              <a:t>层级管理</a:t>
            </a:r>
            <a:r>
              <a:rPr lang="zh-CN" altLang="en-US" dirty="0">
                <a:sym typeface="+mn-ea"/>
              </a:rPr>
              <a:t>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543050"/>
            <a:ext cx="3197225" cy="4473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910" y="1543050"/>
            <a:ext cx="5115560" cy="447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查看并编辑当前选中节点和组件属性的工作区域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en-US" altLang="zh-CN" dirty="0">
                <a:sym typeface="+mn-ea"/>
              </a:rPr>
              <a:t>Cocos Creator </a:t>
            </a:r>
            <a:r>
              <a:rPr lang="zh-CN" altLang="en-US" dirty="0">
                <a:sym typeface="+mn-ea"/>
              </a:rPr>
              <a:t>属性检查器</a:t>
            </a:r>
            <a:endParaRPr lang="zh-CN" altLang="en-US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5164"/>
          <a:stretch>
            <a:fillRect/>
          </a:stretch>
        </p:blipFill>
        <p:spPr>
          <a:xfrm>
            <a:off x="1056640" y="1551940"/>
            <a:ext cx="5923915" cy="4413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085" y="1551940"/>
            <a:ext cx="3275330" cy="15728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085" y="3298190"/>
            <a:ext cx="3275330" cy="2709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选择可使用系统内置控件或通过预制体（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Prefab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）自定义控件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en-US" altLang="zh-CN" dirty="0">
                <a:sym typeface="+mn-ea"/>
              </a:rPr>
              <a:t>Cocos Creator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控件库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1623695"/>
            <a:ext cx="5108575" cy="4284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35" y="1609090"/>
            <a:ext cx="5528945" cy="4312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en-US" altLang="zh-CN" dirty="0">
                <a:sym typeface="+mn-ea"/>
              </a:rPr>
              <a:t>Cocos Creator </a:t>
            </a:r>
            <a:r>
              <a:rPr lang="zh-CN" altLang="en-US" dirty="0">
                <a:sym typeface="+mn-ea"/>
              </a:rPr>
              <a:t>工具栏</a:t>
            </a:r>
            <a:r>
              <a:rPr lang="zh-CN" altLang="en-US" dirty="0">
                <a:sym typeface="+mn-ea"/>
              </a:rPr>
              <a:t>及控制台</a:t>
            </a:r>
            <a:endParaRPr lang="zh-CN" altLang="en-US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14354"/>
          <a:stretch>
            <a:fillRect/>
          </a:stretch>
        </p:blipFill>
        <p:spPr>
          <a:xfrm>
            <a:off x="1024255" y="1262380"/>
            <a:ext cx="8717915" cy="10877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b="18756"/>
          <a:stretch>
            <a:fillRect/>
          </a:stretch>
        </p:blipFill>
        <p:spPr>
          <a:xfrm>
            <a:off x="1024255" y="2642870"/>
            <a:ext cx="8718550" cy="303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zh-CN" altLang="en-US" dirty="0">
                <a:sym typeface="+mn-ea"/>
              </a:rPr>
              <a:t>作业（</a:t>
            </a:r>
            <a:r>
              <a:rPr lang="zh-CN" altLang="en-US" dirty="0">
                <a:sym typeface="+mn-ea"/>
              </a:rPr>
              <a:t>完成第一个游戏案例，熟悉开发流程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555" y="1109980"/>
            <a:ext cx="6879590" cy="3838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9330" y="5140960"/>
            <a:ext cx="104355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微软雅黑" panose="020B0503020204020204" pitchFamily="34" charset="-122"/>
                <a:sym typeface="+mn-ea"/>
              </a:rPr>
              <a:t>参考链接：</a:t>
            </a:r>
            <a:endParaRPr lang="zh-CN" sz="2000">
              <a:latin typeface="微软雅黑" panose="020B0503020204020204" pitchFamily="34" charset="-122"/>
              <a:sym typeface="+mn-ea"/>
            </a:endParaRPr>
          </a:p>
          <a:p>
            <a:r>
              <a:rPr lang="zh-CN" sz="2000">
                <a:latin typeface="微软雅黑" panose="020B0503020204020204" pitchFamily="34" charset="-122"/>
                <a:sym typeface="+mn-ea"/>
              </a:rPr>
              <a:t>https://docs.cocos.com/creator/manual/zh/getting-started/quick-start.html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0"/>
            <a:ext cx="1220343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225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Cocos Creator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流程简介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Cocos Creator项目结构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Cocos Creator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编辑器基础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en-US" altLang="zh-CN" dirty="0"/>
              <a:t>Cocos Creator</a:t>
            </a:r>
            <a:r>
              <a:rPr kumimoji="0" lang="zh-CN" altLang="en-US" dirty="0"/>
              <a:t>工作流程</a:t>
            </a:r>
            <a:endParaRPr kumimoji="0" lang="zh-CN" altLang="en-US" dirty="0"/>
          </a:p>
        </p:txBody>
      </p:sp>
      <p:pic>
        <p:nvPicPr>
          <p:cNvPr id="3" name="图片 2" descr="1.CocosCreator工作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1453515"/>
            <a:ext cx="10847705" cy="3951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en-US" dirty="0"/>
              <a:t>DashBoard</a:t>
            </a:r>
            <a:endParaRPr kumimoji="0" lang="en-US" dirty="0"/>
          </a:p>
        </p:txBody>
      </p:sp>
      <p:pic>
        <p:nvPicPr>
          <p:cNvPr id="4" name="图片 3" descr="4.Dash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860" y="1626870"/>
            <a:ext cx="6852920" cy="4260215"/>
          </a:xfrm>
          <a:prstGeom prst="rect">
            <a:avLst/>
          </a:prstGeom>
        </p:spPr>
      </p:pic>
      <p:pic>
        <p:nvPicPr>
          <p:cNvPr id="5" name="图片 4" descr="5.DashBoard"/>
          <p:cNvPicPr>
            <a:picLocks noChangeAspect="1"/>
          </p:cNvPicPr>
          <p:nvPr/>
        </p:nvPicPr>
        <p:blipFill>
          <a:blip r:embed="rId2"/>
          <a:srcRect b="6123"/>
          <a:stretch>
            <a:fillRect/>
          </a:stretch>
        </p:blipFill>
        <p:spPr>
          <a:xfrm>
            <a:off x="2170430" y="1626870"/>
            <a:ext cx="6852920" cy="4246880"/>
          </a:xfrm>
          <a:prstGeom prst="rect">
            <a:avLst/>
          </a:prstGeom>
        </p:spPr>
      </p:pic>
      <p:sp>
        <p:nvSpPr>
          <p:cNvPr id="5122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DashBoard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来创建新项目和管理当前已有项目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Cocos Creator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流程简介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Cocos Creator项目结构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Cocos Creator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编辑器基础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en-US" altLang="zh-CN" dirty="0"/>
              <a:t>Cocos Creator</a:t>
            </a:r>
            <a:r>
              <a:rPr kumimoji="0" lang="zh-CN" altLang="en-US" dirty="0"/>
              <a:t>项目文件结构</a:t>
            </a:r>
            <a:endParaRPr kumimoji="0" lang="zh-CN" altLang="en-US" dirty="0"/>
          </a:p>
        </p:txBody>
      </p:sp>
      <p:pic>
        <p:nvPicPr>
          <p:cNvPr id="5" name="图片 4" descr="GE1K9)%L1`9L%GBXYHFG0L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1323340"/>
            <a:ext cx="7565390" cy="4328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资源文件夹（assets）  </a:t>
            </a:r>
            <a:r>
              <a:rPr lang="zh-CN" altLang="en-US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需要进行版本控制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所有本地资源、脚本和第三方库文件</a:t>
            </a:r>
            <a:r>
              <a:rPr 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assets 目录下的内容才能显示在资源管理器中</a:t>
            </a:r>
            <a:endParaRPr 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项目设置（settings）与project.json 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需要进行版本控制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sz="2000">
                <a:solidFill>
                  <a:schemeClr val="tx1"/>
                </a:solidFill>
                <a:sym typeface="+mn-ea"/>
              </a:rPr>
              <a:t>保存项目相关的设置，如构建发布菜单里的包名、场景和平台选择等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资源库（library）、本地设置（local）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sz="2000">
                <a:solidFill>
                  <a:schemeClr val="tx1"/>
                </a:solidFill>
                <a:sym typeface="+mn-ea"/>
              </a:rPr>
              <a:t>assets导入后生成的，文件的结构和资源的格式将被处理成最终游戏发布时需要的形式</a:t>
            </a:r>
            <a:br>
              <a:rPr sz="2000">
                <a:solidFill>
                  <a:schemeClr val="tx1"/>
                </a:solidFill>
                <a:sym typeface="+mn-ea"/>
              </a:rPr>
            </a:br>
            <a:r>
              <a:rPr lang="en-US" sz="2000">
                <a:solidFill>
                  <a:schemeClr val="tx1"/>
                </a:solidFill>
                <a:sym typeface="+mn-ea"/>
              </a:rPr>
              <a:t>- local 文件夹中包含该项目的本地设置，包括编辑器面板布局，窗口大小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构建目标（build）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sz="2000">
                <a:solidFill>
                  <a:schemeClr val="tx1"/>
                </a:solidFill>
                <a:sym typeface="+mn-ea"/>
              </a:rPr>
              <a:t>编辑器会在项目路径下创建 build 目录，并存放所有目标平台的构建工程。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en-US" altLang="zh-CN" dirty="0">
                <a:sym typeface="+mn-ea"/>
              </a:rPr>
              <a:t>Cocos Creator</a:t>
            </a:r>
            <a:r>
              <a:rPr lang="zh-CN" altLang="en-US" dirty="0">
                <a:sym typeface="+mn-ea"/>
              </a:rPr>
              <a:t>项目文件结构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Cocos Creator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流程简介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Cocos Creator项目结构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Cocos Creator编辑器基础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en-US" altLang="zh-CN" dirty="0">
                <a:sym typeface="+mn-ea"/>
              </a:rPr>
              <a:t>Cocos Creator </a:t>
            </a:r>
            <a:r>
              <a:rPr lang="zh-CN" altLang="en-US" dirty="0">
                <a:sym typeface="+mn-ea"/>
              </a:rPr>
              <a:t>编辑器概览</a:t>
            </a:r>
            <a:endParaRPr kumimoji="0" lang="zh-CN" altLang="en-US" dirty="0"/>
          </a:p>
          <a:p>
            <a:endParaRPr kumimoji="0" lang="zh-CN" altLang="en-US" dirty="0"/>
          </a:p>
        </p:txBody>
      </p:sp>
      <p:pic>
        <p:nvPicPr>
          <p:cNvPr id="3" name="图片 2" descr="6.编辑器总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290" y="931545"/>
            <a:ext cx="9455150" cy="51003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79340" y="6032500"/>
            <a:ext cx="6617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https://docs.cocos.com/creator/manual/zh/getting-started/basics/editor-overview.html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1033</Words>
  <Application>WPS 演示</Application>
  <PresentationFormat>宽屏</PresentationFormat>
  <Paragraphs>75</Paragraphs>
  <Slides>17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 2</vt:lpstr>
      <vt:lpstr>Arial Unicode MS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3019</cp:revision>
  <cp:lastPrinted>2411-12-30T00:00:00Z</cp:lastPrinted>
  <dcterms:created xsi:type="dcterms:W3CDTF">2003-05-12T10:17:00Z</dcterms:created>
  <dcterms:modified xsi:type="dcterms:W3CDTF">2019-08-23T02:45:35Z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