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6" r:id="rId6"/>
    <p:sldId id="1157" r:id="rId7"/>
    <p:sldId id="1155" r:id="rId8"/>
    <p:sldId id="1158" r:id="rId9"/>
    <p:sldId id="1163" r:id="rId10"/>
    <p:sldId id="1165" r:id="rId11"/>
    <p:sldId id="1159" r:id="rId12"/>
    <p:sldId id="1160" r:id="rId13"/>
    <p:sldId id="1153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工作流程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场景制作工作流程（层级管理）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https://docs.cocos.com/creator/manual/zh/content-workflow/node-tree.html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989965"/>
            <a:ext cx="9330690" cy="5045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939165"/>
            <a:ext cx="9401810" cy="510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>
                <a:solidFill>
                  <a:srgbClr val="FF0000"/>
                </a:solidFill>
                <a:sym typeface="+mn-ea"/>
              </a:rPr>
              <a:t>资源工作流程</a:t>
            </a:r>
            <a:endParaRPr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场景制作工作流程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场景资源的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创建和管理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创建场景、编辑场景、保存场景、切换场景、场景资源的加载与释放</a:t>
            </a:r>
            <a:endParaRPr 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贴图及图集资源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Texture资源类型</a:t>
            </a:r>
            <a:r>
              <a:rPr lang="zh-CN" sz="2000">
                <a:solidFill>
                  <a:schemeClr val="tx1"/>
                </a:solidFill>
                <a:sym typeface="+mn-ea"/>
              </a:rPr>
              <a:t>、</a:t>
            </a:r>
            <a:r>
              <a:rPr sz="2000">
                <a:solidFill>
                  <a:schemeClr val="tx1"/>
                </a:solidFill>
                <a:sym typeface="+mn-ea"/>
              </a:rPr>
              <a:t>SpriteFrame资源类型</a:t>
            </a:r>
            <a:r>
              <a:rPr lang="zh-CN" sz="2000">
                <a:solidFill>
                  <a:schemeClr val="tx1"/>
                </a:solidFill>
                <a:sym typeface="+mn-ea"/>
              </a:rPr>
              <a:t>、图集资源（Atlas）</a:t>
            </a:r>
            <a:endParaRPr 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预制体资源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创建预制体、预制体的保存与还原、预制体的自动同步与手动同步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脚本资源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脚本用来驱动项目逻辑，实现交互功能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，脚本是以组件的形式存在的</a:t>
            </a:r>
            <a:endParaRPr 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资源工作流程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https://docs.cocos.com/creator/manual/zh/asset-workflow/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音频资源（音乐与音效）、粒子资源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声音的加载模式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（Web Audio、DOM Audio）、粒子系统（ParticleSystem） 组件</a:t>
            </a:r>
            <a:endParaRPr 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其他资源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en-US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资源、文本资源（导入为 cc.TextAsset）</a:t>
            </a:r>
            <a:r>
              <a:rPr sz="2000">
                <a:solidFill>
                  <a:schemeClr val="tx1"/>
                </a:solidFill>
                <a:sym typeface="+mn-ea"/>
              </a:rPr>
              <a:t>等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资源的导出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可通过两种方式</a:t>
            </a:r>
            <a:r>
              <a:rPr sz="2000">
                <a:solidFill>
                  <a:schemeClr val="tx1"/>
                </a:solidFill>
                <a:sym typeface="+mn-ea"/>
              </a:rPr>
              <a:t>将场景或预制文件</a:t>
            </a:r>
            <a:r>
              <a:rPr lang="zh-CN" sz="2000">
                <a:solidFill>
                  <a:schemeClr val="tx1"/>
                </a:solidFill>
                <a:sym typeface="+mn-ea"/>
              </a:rPr>
              <a:t>导出（导出工具会自动检查所选资源的依赖列表）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资源的导入</a:t>
            </a:r>
            <a:br>
              <a:rPr lang="zh-CN" altLang="en-US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文件 -&gt; 导入资源，即可打开资源导入面板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资源工作流程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https://docs.cocos.com/creator/manual/zh/asset-workflow/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>
                <a:solidFill>
                  <a:schemeClr val="tx1"/>
                </a:solidFill>
                <a:sym typeface="+mn-ea"/>
              </a:rPr>
              <a:t>资源工作流程</a:t>
            </a:r>
            <a:endParaRPr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场景制作工作流程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Cocos Creator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中的组件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Cocos Creator 的工作流程是以组件式开发为核心的，组件式架构也称作 </a:t>
            </a:r>
            <a:r>
              <a:rPr 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组件-实体系统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（或 Entity-Component System），简单的说，就是以</a:t>
            </a:r>
            <a:r>
              <a:rPr 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而非继承的方式进行实体的构建</a:t>
            </a:r>
            <a:b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属性检查器中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可以为实体节点添加各种组件（物理组件、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组件、脚本组件等）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Cocos Creator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中的节点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在 Cocos Creator 中，节点（Node）是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承载组件的实体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，我们通过将具有各种功能的 组件（Component） 挂载到节点上，来让节点具有各式各样的表现和功能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（包括脚本）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创建节点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可以通过 层级管理器 左上角的 创建节点 按钮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场景制作工作流程（组件与节点）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https://docs.cocos.com/creator/manual/zh/content-workflow/node-component.html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场景制作工作流程（创建节点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图例）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https://docs.cocos.com/creator/manual/zh/content-workflow/node-component.html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976630"/>
            <a:ext cx="8477250" cy="504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53768"/>
          <a:stretch>
            <a:fillRect/>
          </a:stretch>
        </p:blipFill>
        <p:spPr>
          <a:xfrm>
            <a:off x="2310765" y="976630"/>
            <a:ext cx="8415655" cy="510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场景制作工作流程（</a:t>
            </a:r>
            <a:r>
              <a:rPr lang="en-US" altLang="zh-CN" dirty="0">
                <a:sym typeface="+mn-ea"/>
              </a:rPr>
              <a:t>Sprite</a:t>
            </a:r>
            <a:r>
              <a:rPr lang="zh-CN" altLang="en-US" dirty="0">
                <a:sym typeface="+mn-ea"/>
              </a:rPr>
              <a:t>组件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图例）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https://docs.cocos.com/creator/manual/zh/content-workflow/node-component.html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45554"/>
          <a:stretch>
            <a:fillRect/>
          </a:stretch>
        </p:blipFill>
        <p:spPr>
          <a:xfrm>
            <a:off x="947420" y="1038225"/>
            <a:ext cx="6753225" cy="4821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41970" y="1612265"/>
            <a:ext cx="30949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</a:t>
            </a:r>
            <a:r>
              <a:rPr lang="en-US" altLang="zh-CN" sz="2000">
                <a:solidFill>
                  <a:srgbClr val="FF0000"/>
                </a:solidFill>
              </a:rPr>
              <a:t>Add Component</a:t>
            </a:r>
            <a:r>
              <a:rPr lang="zh-CN" altLang="en-US" sz="2000"/>
              <a:t>按钮来添加不同类型的组件（</a:t>
            </a:r>
            <a:r>
              <a:rPr lang="zh-CN" altLang="en-US" sz="2000">
                <a:latin typeface="微软雅黑" panose="020B0503020204020204" pitchFamily="34" charset="-122"/>
                <a:sym typeface="+mn-ea"/>
              </a:rPr>
              <a:t>物理组件、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UI</a:t>
            </a:r>
            <a:r>
              <a:rPr lang="zh-CN" altLang="en-US" sz="2000">
                <a:latin typeface="微软雅黑" panose="020B0503020204020204" pitchFamily="34" charset="-122"/>
                <a:sym typeface="+mn-ea"/>
              </a:rPr>
              <a:t>组件、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脚本组件</a:t>
            </a:r>
            <a:r>
              <a:rPr lang="zh-CN" altLang="en-US" sz="2000">
                <a:latin typeface="微软雅黑" panose="020B0503020204020204" pitchFamily="34" charset="-122"/>
                <a:sym typeface="+mn-ea"/>
              </a:rPr>
              <a:t>等</a:t>
            </a:r>
            <a:r>
              <a:rPr lang="zh-CN" altLang="en-US" sz="2000"/>
              <a:t>），使节点拥有相应的功能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6022" b="5149"/>
          <a:stretch>
            <a:fillRect/>
          </a:stretch>
        </p:blipFill>
        <p:spPr>
          <a:xfrm>
            <a:off x="947420" y="1038225"/>
            <a:ext cx="6927850" cy="482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世界坐标系和本地坐标系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世界坐标系</a:t>
            </a:r>
            <a: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也叫做绝对坐标系，在 Cocos Creator 游戏开发中表示场景空间内的统一坐标体系，「世界」就用来表示我们的游戏场景</a:t>
            </a:r>
            <a:br>
              <a:rPr 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本地坐标系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也叫相对坐标系，是和节点相关联的坐标系。每个节点都有独立的坐标系，当节点移动或改变方向时，和该节点关联的坐标系将随之移动或改变方向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Cocos Creator 中的 节点（Node） 之间可以有父子关系的层级结构，我们修改节点的 位置（Position） 属性设定的节点位置是该节点相对于父节点的 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本地坐标系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而非世界坐标系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锚点（Anchor）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锚点</a:t>
            </a:r>
            <a:r>
              <a:rPr lang="en-US" sz="2000">
                <a:solidFill>
                  <a:schemeClr val="tx1"/>
                </a:solidFill>
                <a:sym typeface="+mn-ea"/>
              </a:rPr>
              <a:t>决定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了</a:t>
            </a:r>
            <a:r>
              <a:rPr lang="en-US" sz="2000">
                <a:solidFill>
                  <a:schemeClr val="tx1"/>
                </a:solidFill>
                <a:sym typeface="+mn-ea"/>
              </a:rPr>
              <a:t>节点以自身约束框中的哪一个点作为节点的位置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（影响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旋转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缩放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场景制作工作流程（坐标系和坐标变换）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https://docs.cocos.com/creator/manual/zh/content-workflow/transform.html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宽屏</PresentationFormat>
  <Paragraphs>62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3055</cp:revision>
  <cp:lastPrinted>2411-12-30T00:00:00Z</cp:lastPrinted>
  <dcterms:created xsi:type="dcterms:W3CDTF">2003-05-12T10:17:00Z</dcterms:created>
  <dcterms:modified xsi:type="dcterms:W3CDTF">2019-08-26T03:23:31Z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