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54" r:id="rId5"/>
    <p:sldId id="1153" r:id="rId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071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4800" b="1" dirty="0">
                <a:solidFill>
                  <a:schemeClr val="tx2"/>
                </a:solidFill>
                <a:cs typeface="+mj-cs"/>
              </a:rPr>
              <a:t>H5 动画与游戏开发</a:t>
            </a:r>
            <a:endParaRPr kumimoji="0" lang="en-US" altLang="zh-CN" sz="4800" b="1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dirty="0"/>
              <a:t>Cocos Creator UI</a:t>
            </a:r>
            <a:r>
              <a:rPr lang="zh-CN" altLang="en-US" dirty="0"/>
              <a:t>系统</a:t>
            </a:r>
            <a:endParaRPr lang="zh-CN" altLang="en-US" dirty="0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常用 UI 控件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多分辨率适配方案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UI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对齐策略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0"/>
            <a:ext cx="1220343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225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宽屏</PresentationFormat>
  <Paragraphs>12</Paragraphs>
  <Slides>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</vt:lpstr>
      <vt:lpstr>H5 动画与游戏开发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2966</cp:revision>
  <cp:lastPrinted>2411-12-30T00:00:00Z</cp:lastPrinted>
  <dcterms:created xsi:type="dcterms:W3CDTF">2003-05-12T10:17:00Z</dcterms:created>
  <dcterms:modified xsi:type="dcterms:W3CDTF">2019-08-23T08:22:55Z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