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52" r:id="rId3"/>
    <p:sldId id="1153" r:id="rId5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84728" autoAdjust="0"/>
  </p:normalViewPr>
  <p:slideViewPr>
    <p:cSldViewPr snapToObjects="1">
      <p:cViewPr varScale="1">
        <p:scale>
          <a:sx n="62" d="100"/>
          <a:sy n="62" d="100"/>
        </p:scale>
        <p:origin x="1104" y="72"/>
      </p:cViewPr>
      <p:guideLst>
        <p:guide orient="horz" pos="1518"/>
        <p:guide pos="1856"/>
        <p:guide pos="75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071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4800" b="1" dirty="0">
                <a:solidFill>
                  <a:schemeClr val="tx2"/>
                </a:solidFill>
                <a:cs typeface="+mj-cs"/>
              </a:rPr>
              <a:t>H5 动画与游戏开发</a:t>
            </a:r>
            <a:endParaRPr kumimoji="0" lang="en-US" altLang="zh-CN" sz="4800" b="1" dirty="0">
              <a:solidFill>
                <a:schemeClr val="tx2"/>
              </a:solidFill>
              <a:cs typeface="+mj-cs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dirty="0"/>
              <a:t>Cocos Creator </a:t>
            </a:r>
            <a:r>
              <a:rPr lang="zh-CN" altLang="en-US" dirty="0"/>
              <a:t>调试与发布</a:t>
            </a:r>
            <a:endParaRPr lang="zh-CN" altLang="en-US" dirty="0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529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" y="0"/>
            <a:ext cx="1220343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0" name="Rectangle 6"/>
          <p:cNvSpPr>
            <a:spLocks noGrp="1"/>
          </p:cNvSpPr>
          <p:nvPr>
            <p:ph type="ctrTitle"/>
          </p:nvPr>
        </p:nvSpPr>
        <p:spPr>
          <a:xfrm>
            <a:off x="2095500" y="3143250"/>
            <a:ext cx="7362825" cy="12858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22531" name="图片 3" descr="软院logo横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3" y="5927725"/>
            <a:ext cx="3381375" cy="527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WPS 演示</Application>
  <PresentationFormat>宽屏</PresentationFormat>
  <Paragraphs>6</Paragraphs>
  <Slides>2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Office 主题</vt:lpstr>
      <vt:lpstr>H5 动画与游戏开发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2964</cp:revision>
  <cp:lastPrinted>2411-12-30T00:00:00Z</cp:lastPrinted>
  <dcterms:created xsi:type="dcterms:W3CDTF">2003-05-12T10:17:00Z</dcterms:created>
  <dcterms:modified xsi:type="dcterms:W3CDTF">2019-09-02T05:49:11Z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