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69" r:id="rId5"/>
    <p:sldId id="1155" r:id="rId6"/>
    <p:sldId id="1156" r:id="rId7"/>
    <p:sldId id="1157" r:id="rId8"/>
    <p:sldId id="1182" r:id="rId9"/>
    <p:sldId id="1170" r:id="rId10"/>
    <p:sldId id="1178" r:id="rId11"/>
    <p:sldId id="1171" r:id="rId12"/>
    <p:sldId id="1172" r:id="rId13"/>
    <p:sldId id="1188" r:id="rId14"/>
    <p:sldId id="1154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48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lvl="0"/>
            <a:endParaRPr lang="zh-CN" altLang="en-US"/>
          </a:p>
        </p:txBody>
      </p:sp>
      <p:sp>
        <p:nvSpPr>
          <p:cNvPr id="74755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动画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实现重力加速度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F=ma=mg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标准重力加速度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9.80665 m/s^2;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物体碰撞的实现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平面碰撞（角度、速度）</a:t>
            </a:r>
            <a:b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物理引擎（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box2d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重力与碰撞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9340" y="280606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LS04_04.html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LS04_05.html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2830" y="5157470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LS04_06.html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LS04_07.html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微信小游戏</a:t>
            </a:r>
            <a:r>
              <a:rPr kumimoji="0" lang="en-US" altLang="zh-CN" dirty="0"/>
              <a:t>-</a:t>
            </a:r>
            <a:r>
              <a:rPr kumimoji="0" lang="zh-CN" altLang="en-US" dirty="0"/>
              <a:t>起步案例</a:t>
            </a:r>
            <a:endParaRPr kumimoji="0" lang="zh-CN" altLang="en-US" dirty="0"/>
          </a:p>
        </p:txBody>
      </p:sp>
      <p:pic>
        <p:nvPicPr>
          <p:cNvPr id="4" name="图片 3" descr="J~4VQKE9380AA]UW(4GX$]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640" y="1080135"/>
            <a:ext cx="8772525" cy="4314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0640" y="5585460"/>
            <a:ext cx="91948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链接地址：</a:t>
            </a:r>
            <a:r>
              <a:rPr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https://developers.weixin.qq.com/minigame/dev/guide/</a:t>
            </a:r>
            <a:endParaRPr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0"/>
            <a:ext cx="121951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737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循环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动画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帧动画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重力与碰撞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循环动画方法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window.setTimeOut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//	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缺点：不准确，不适合用于动画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window.setInterval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同上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window.requestAnimationFrame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    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//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适合动画实现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requestAnimationFrame兼容性问题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window.webkitRequestAnimationFrame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window.mozRequestAnimationFrame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window.oRequestAnimationFrame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window.msRequestAnimationFrame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requestAnimationFrame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兼容性问题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160" y="1563370"/>
            <a:ext cx="8615680" cy="4352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requestAnimationFrame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兼容性解决方案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pic>
        <p:nvPicPr>
          <p:cNvPr id="3" name="图片 2" descr="Y_1S~BGU0(0`GTEU7P5(LD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540" y="1795145"/>
            <a:ext cx="8830310" cy="381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启动动画循环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</a:t>
            </a:r>
            <a:r>
              <a:rPr sz="2400">
                <a:solidFill>
                  <a:schemeClr val="tx1"/>
                </a:solidFill>
                <a:sym typeface="+mn-ea"/>
              </a:rPr>
              <a:t>animHandle</a:t>
            </a:r>
            <a:r>
              <a:rPr lang="en-US" sz="2400">
                <a:solidFill>
                  <a:schemeClr val="tx1"/>
                </a:solidFill>
                <a:sym typeface="+mn-ea"/>
              </a:rPr>
              <a:t>;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anim = function(){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2400">
                <a:solidFill>
                  <a:schemeClr val="tx1"/>
                </a:solidFill>
                <a:sym typeface="+mn-ea"/>
              </a:rPr>
              <a:t>animHandle </a:t>
            </a:r>
            <a:r>
              <a:rPr lang="en-US" sz="2400">
                <a:solidFill>
                  <a:schemeClr val="tx1"/>
                </a:solidFill>
                <a:sym typeface="+mn-ea"/>
              </a:rPr>
              <a:t>= </a:t>
            </a: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requestAnimationFrame(anim);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requestAnimationFrame(anim);</a:t>
            </a:r>
            <a:endParaRPr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停止动画循环</a:t>
            </a:r>
            <a:br>
              <a:rPr lang="zh-CN" altLang="en-US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cancelAnimationFrame(animHandle);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LS04_01.html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LS04_02.html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循环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动画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帧动画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重力与碰撞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帧动画基本形式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帧动画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LS04_03.html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9699" name="图片 1" descr="2-12031G03J345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3430" y="1700530"/>
            <a:ext cx="8105140" cy="3504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循环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动画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帧动画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重力与碰撞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WPS 演示</Application>
  <PresentationFormat>宽屏</PresentationFormat>
  <Paragraphs>84</Paragraphs>
  <Slides>12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 2</vt:lpstr>
      <vt:lpstr>Arial Unicode MS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3013</cp:revision>
  <cp:lastPrinted>2411-12-30T00:00:00Z</cp:lastPrinted>
  <dcterms:created xsi:type="dcterms:W3CDTF">2003-05-12T10:17:00Z</dcterms:created>
  <dcterms:modified xsi:type="dcterms:W3CDTF">2019-08-13T01:26:54Z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