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Lst>
  <p:notesMasterIdLst>
    <p:notesMasterId r:id="rId5"/>
  </p:notesMasterIdLst>
  <p:sldIdLst>
    <p:sldId id="884" r:id="rId4"/>
    <p:sldId id="834" r:id="rId6"/>
    <p:sldId id="873" r:id="rId7"/>
    <p:sldId id="872" r:id="rId8"/>
    <p:sldId id="874" r:id="rId9"/>
    <p:sldId id="876" r:id="rId10"/>
    <p:sldId id="865" r:id="rId11"/>
    <p:sldId id="864" r:id="rId12"/>
    <p:sldId id="877" r:id="rId13"/>
    <p:sldId id="869" r:id="rId14"/>
    <p:sldId id="871" r:id="rId15"/>
    <p:sldId id="886" r:id="rId16"/>
  </p:sldIdLst>
  <p:sldSz cx="12192000" cy="6858000"/>
  <p:notesSz cx="6797675" cy="9928225"/>
  <p:defaultTextStyle>
    <a:defPPr>
      <a:defRPr lang="zh-CN"/>
    </a:defPPr>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微软雅黑" panose="020B0503020204020204" pitchFamily="3" charset="-122"/>
        <a:cs typeface="+mn-cs"/>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微软雅黑" panose="020B0503020204020204" pitchFamily="3"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微软雅黑" panose="020B0503020204020204" pitchFamily="3"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微软雅黑" panose="020B0503020204020204" pitchFamily="3"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微软雅黑" panose="020B0503020204020204" pitchFamily="3" charset="-122"/>
        <a:cs typeface="+mn-cs"/>
      </a:defRPr>
    </a:lvl5pPr>
    <a:lvl6pPr marL="2286000" lvl="5"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微软雅黑" panose="020B0503020204020204" pitchFamily="3" charset="-122"/>
        <a:cs typeface="+mn-cs"/>
      </a:defRPr>
    </a:lvl6pPr>
    <a:lvl7pPr marL="2743200" lvl="6"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微软雅黑" panose="020B0503020204020204" pitchFamily="3" charset="-122"/>
        <a:cs typeface="+mn-cs"/>
      </a:defRPr>
    </a:lvl7pPr>
    <a:lvl8pPr marL="3200400" lvl="7"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微软雅黑" panose="020B0503020204020204" pitchFamily="3" charset="-122"/>
        <a:cs typeface="+mn-cs"/>
      </a:defRPr>
    </a:lvl8pPr>
    <a:lvl9pPr marL="3657600" lvl="8"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微软雅黑" panose="020B0503020204020204" pitchFamily="3"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Objects="1" showGuides="1">
      <p:cViewPr>
        <p:scale>
          <a:sx n="75" d="100"/>
          <a:sy n="75" d="100"/>
        </p:scale>
        <p:origin x="-832" y="-184"/>
      </p:cViewPr>
      <p:guideLst>
        <p:guide orient="horz" pos="1584"/>
        <p:guide pos="1856"/>
        <p:guide pos="7498"/>
      </p:guideLst>
    </p:cSldViewPr>
  </p:slideViewPr>
  <p:notesTextViewPr>
    <p:cViewPr>
      <p:scale>
        <a:sx n="100" d="100"/>
        <a:sy n="100" d="100"/>
      </p:scale>
      <p:origin x="0" y="0"/>
    </p:cViewPr>
  </p:notesTextViewPr>
  <p:gridSpacing cx="72033" cy="72033"/>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noChangeArrowheads="1"/>
          </p:cNvSpPr>
          <p:nvPr>
            <p:ph type="hdr" sz="quarter" idx="4294967295"/>
          </p:nvPr>
        </p:nvSpPr>
        <p:spPr bwMode="auto">
          <a:xfrm>
            <a:off x="0" y="0"/>
            <a:ext cx="2946400" cy="496888"/>
          </a:xfrm>
          <a:prstGeom prst="rect">
            <a:avLst/>
          </a:prstGeom>
          <a:noFill/>
          <a:ln w="9525">
            <a:noFill/>
            <a:miter lim="800000"/>
          </a:ln>
        </p:spPr>
        <p:txBody>
          <a:bodyPr vert="horz" wrap="square" lIns="91428" tIns="45714" rIns="91428" bIns="45714" numCol="1" anchor="t" anchorCtr="0" compatLnSpc="1"/>
          <a:lstStyle>
            <a:lvl1pPr>
              <a:defRPr>
                <a:latin typeface="Arial" panose="020B0604020202020204" pitchFamily="34" charset="0"/>
                <a:ea typeface="+mn-ea"/>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3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075" name="Rectangle 3"/>
          <p:cNvSpPr>
            <a:spLocks noGrp="1" noChangeArrowheads="1"/>
          </p:cNvSpPr>
          <p:nvPr>
            <p:ph type="dt" idx="1"/>
          </p:nvPr>
        </p:nvSpPr>
        <p:spPr bwMode="auto">
          <a:xfrm>
            <a:off x="3851275" y="0"/>
            <a:ext cx="2946400" cy="496888"/>
          </a:xfrm>
          <a:prstGeom prst="rect">
            <a:avLst/>
          </a:prstGeom>
          <a:noFill/>
          <a:ln w="9525">
            <a:noFill/>
            <a:miter lim="800000"/>
          </a:ln>
        </p:spPr>
        <p:txBody>
          <a:bodyPr vert="horz" wrap="square" lIns="91428" tIns="45714" rIns="91428" bIns="45714" numCol="1" anchor="t" anchorCtr="0" compatLnSpc="1"/>
          <a:lstStyle>
            <a:lvl1pPr>
              <a:defRPr>
                <a:latin typeface="Arial" panose="020B0604020202020204" pitchFamily="34" charset="0"/>
                <a:ea typeface="+mn-ea"/>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3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196" name="Rectangle 4"/>
          <p:cNvSpPr>
            <a:spLocks noGrp="1" noRot="1" noChangeAspect="1" noTextEdit="1"/>
          </p:cNvSpPr>
          <p:nvPr>
            <p:ph type="sldImg"/>
          </p:nvPr>
        </p:nvSpPr>
        <p:spPr>
          <a:xfrm>
            <a:off x="90488" y="744538"/>
            <a:ext cx="6616700" cy="3722687"/>
          </a:xfrm>
          <a:prstGeom prst="rect">
            <a:avLst/>
          </a:prstGeom>
          <a:noFill/>
          <a:ln w="9525">
            <a:noFill/>
          </a:ln>
        </p:spPr>
      </p:sp>
      <p:sp>
        <p:nvSpPr>
          <p:cNvPr id="3077" name="Rectangle 5"/>
          <p:cNvSpPr>
            <a:spLocks noGrp="1" noRot="1" noChangeAspect="1" noChangeArrowheads="1" noTextEdit="1"/>
          </p:cNvSpPr>
          <p:nvPr>
            <p:ph type="body" sz="quarter" idx="3"/>
          </p:nvPr>
        </p:nvSpPr>
        <p:spPr bwMode="auto">
          <a:xfrm>
            <a:off x="906463" y="4716463"/>
            <a:ext cx="4984750" cy="4467225"/>
          </a:xfrm>
          <a:prstGeom prst="rect">
            <a:avLst/>
          </a:prstGeom>
          <a:noFill/>
          <a:ln w="9525">
            <a:noFill/>
            <a:miter lim="800000"/>
          </a:ln>
        </p:spPr>
        <p:txBody>
          <a:bodyPr vert="horz" wrap="square" lIns="91428" tIns="45714" rIns="91428" bIns="45714"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宋体" panose="02010600030101010101" pitchFamily="2" charset="-122"/>
              </a:rPr>
              <a:t>                                                   </a:t>
            </a:r>
            <a:endParaRPr kumimoji="1"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宋体" panose="02010600030101010101" pitchFamily="2" charset="-122"/>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               </a:t>
            </a:r>
            <a:endParaRPr kumimoji="1"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                </a:t>
            </a:r>
            <a:endParaRPr kumimoji="1"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                </a:t>
            </a:r>
            <a:endParaRPr kumimoji="1"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                </a:t>
            </a:r>
            <a:endParaRPr kumimoji="1"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3078" name="Rectangle 6"/>
          <p:cNvSpPr>
            <a:spLocks noGrp="1" noChangeArrowheads="1"/>
          </p:cNvSpPr>
          <p:nvPr>
            <p:ph type="ftr" sz="quarter" idx="4"/>
          </p:nvPr>
        </p:nvSpPr>
        <p:spPr bwMode="auto">
          <a:xfrm>
            <a:off x="0" y="9431338"/>
            <a:ext cx="2946400" cy="496888"/>
          </a:xfrm>
          <a:prstGeom prst="rect">
            <a:avLst/>
          </a:prstGeom>
          <a:noFill/>
          <a:ln w="9525">
            <a:noFill/>
            <a:miter lim="800000"/>
          </a:ln>
        </p:spPr>
        <p:txBody>
          <a:bodyPr vert="horz" wrap="square" lIns="91428" tIns="45714" rIns="91428" bIns="45714" numCol="1" anchor="b" anchorCtr="0" compatLnSpc="1"/>
          <a:lstStyle>
            <a:lvl1pPr>
              <a:defRPr>
                <a:latin typeface="Arial" panose="020B0604020202020204" pitchFamily="34" charset="0"/>
                <a:ea typeface="+mn-ea"/>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3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079" name="Rectangle 7"/>
          <p:cNvSpPr>
            <a:spLocks noGrp="1" noChangeArrowheads="1"/>
          </p:cNvSpPr>
          <p:nvPr>
            <p:ph type="sldNum" sz="quarter" idx="5"/>
          </p:nvPr>
        </p:nvSpPr>
        <p:spPr bwMode="auto">
          <a:xfrm>
            <a:off x="3851275" y="9431338"/>
            <a:ext cx="2946400" cy="496888"/>
          </a:xfrm>
          <a:prstGeom prst="rect">
            <a:avLst/>
          </a:prstGeom>
          <a:noFill/>
          <a:ln w="9525">
            <a:noFill/>
            <a:miter lim="800000"/>
          </a:ln>
        </p:spPr>
        <p:txBody>
          <a:bodyPr vert="horz" wrap="square" lIns="91428" tIns="45714" rIns="91428" bIns="45714" numCol="1" anchor="b" anchorCtr="0" compatLnSpc="1"/>
          <a:p>
            <a:pPr lvl="0" fontAlgn="base">
              <a:buClrTx/>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幻灯片图像占位符 1"/>
          <p:cNvSpPr>
            <a:spLocks noGrp="1" noRot="1" noChangeAspect="1" noTextEdit="1"/>
          </p:cNvSpPr>
          <p:nvPr>
            <p:ph type="sldImg"/>
          </p:nvPr>
        </p:nvSpPr>
        <p:spPr>
          <a:ln/>
        </p:spPr>
      </p:sp>
      <p:sp>
        <p:nvSpPr>
          <p:cNvPr id="10242" name="备注占位符 2"/>
          <p:cNvSpPr>
            <a:spLocks noGrp="1"/>
          </p:cNvSpPr>
          <p:nvPr>
            <p:ph type="body"/>
          </p:nvPr>
        </p:nvSpPr>
        <p:spPr>
          <a:ln/>
        </p:spPr>
        <p:txBody>
          <a:bodyPr wrap="square" lIns="91428" tIns="45714" rIns="91428" bIns="45714" anchor="t"/>
          <a:p>
            <a:pPr lvl="0"/>
            <a:endParaRPr lang="zh-CN" altLang="en-US"/>
          </a:p>
        </p:txBody>
      </p:sp>
      <p:sp>
        <p:nvSpPr>
          <p:cNvPr id="10243" name="幻灯片编号占位符 3"/>
          <p:cNvSpPr txBox="1">
            <a:spLocks noGrp="1"/>
          </p:cNvSpPr>
          <p:nvPr>
            <p:ph type="sldNum" sz="quarter"/>
          </p:nvPr>
        </p:nvSpPr>
        <p:spPr>
          <a:xfrm>
            <a:off x="3851275" y="9431338"/>
            <a:ext cx="2946400" cy="496887"/>
          </a:xfrm>
          <a:prstGeom prst="rect">
            <a:avLst/>
          </a:prstGeom>
          <a:noFill/>
          <a:ln w="9525">
            <a:noFill/>
          </a:ln>
        </p:spPr>
        <p:txBody>
          <a:bodyPr wrap="square" lIns="91428" tIns="45714" rIns="91428" bIns="45714" anchor="b"/>
          <a:p>
            <a:pPr lvl="0" indent="0" eaLnBrk="0" hangingPunct="0"/>
            <a:fld id="{9A0DB2DC-4C9A-4742-B13C-FB6460FD3503}" type="slidenum">
              <a:rPr lang="en-US" altLang="zh-CN" sz="1800" dirty="0">
                <a:latin typeface="Arial" panose="020B0604020202020204" pitchFamily="34" charset="0"/>
                <a:ea typeface="宋体" panose="02010600030101010101" pitchFamily="2" charset="-122"/>
              </a:rPr>
            </a:fld>
            <a:endParaRPr lang="en-US" altLang="zh-CN" sz="1800" dirty="0">
              <a:latin typeface="Arial" panose="020B060402020202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幻灯片图像占位符 1"/>
          <p:cNvSpPr>
            <a:spLocks noGrp="1" noRot="1" noChangeAspect="1" noTextEdit="1"/>
          </p:cNvSpPr>
          <p:nvPr>
            <p:ph type="sldImg"/>
          </p:nvPr>
        </p:nvSpPr>
        <p:spPr>
          <a:ln/>
        </p:spPr>
      </p:sp>
      <p:sp>
        <p:nvSpPr>
          <p:cNvPr id="28674" name="备注占位符 2"/>
          <p:cNvSpPr>
            <a:spLocks noGrp="1"/>
          </p:cNvSpPr>
          <p:nvPr>
            <p:ph type="body"/>
          </p:nvPr>
        </p:nvSpPr>
        <p:spPr>
          <a:ln/>
        </p:spPr>
        <p:txBody>
          <a:bodyPr wrap="square" lIns="91428" tIns="45714" rIns="91428" bIns="45714" anchor="t"/>
          <a:p>
            <a:pPr marL="398780" lvl="1" indent="-230505">
              <a:spcBef>
                <a:spcPts val="1200"/>
              </a:spcBef>
              <a:spcAft>
                <a:spcPts val="1200"/>
              </a:spcAft>
              <a:buClr>
                <a:schemeClr val="tx2"/>
              </a:buClr>
              <a:buFont typeface="Arial" panose="020B0604020202020204" pitchFamily="34" charset="0"/>
              <a:buChar char="–"/>
            </a:pPr>
            <a:endParaRPr lang="zh-CN" altLang="en-US" dirty="0"/>
          </a:p>
        </p:txBody>
      </p:sp>
      <p:sp>
        <p:nvSpPr>
          <p:cNvPr id="28675" name="灯片编号占位符 3"/>
          <p:cNvSpPr txBox="1">
            <a:spLocks noGrp="1"/>
          </p:cNvSpPr>
          <p:nvPr>
            <p:ph type="sldNum" sz="quarter"/>
          </p:nvPr>
        </p:nvSpPr>
        <p:spPr>
          <a:xfrm>
            <a:off x="3851275" y="9431338"/>
            <a:ext cx="2946400" cy="496887"/>
          </a:xfrm>
          <a:prstGeom prst="rect">
            <a:avLst/>
          </a:prstGeom>
          <a:noFill/>
          <a:ln w="9525">
            <a:noFill/>
          </a:ln>
        </p:spPr>
        <p:txBody>
          <a:bodyPr wrap="square" lIns="91428" tIns="45714" rIns="91428" bIns="45714" anchor="b"/>
          <a:p>
            <a:pPr lvl="0" indent="0"/>
            <a:fld id="{9A0DB2DC-4C9A-4742-B13C-FB6460FD3503}" type="slidenum">
              <a:rPr lang="en-US" altLang="zh-CN" sz="1800" dirty="0">
                <a:latin typeface="Arial" panose="020B0604020202020204" pitchFamily="34" charset="0"/>
                <a:ea typeface="宋体" panose="02010600030101010101" pitchFamily="2" charset="-122"/>
              </a:rPr>
            </a:fld>
            <a:endParaRPr lang="en-US" altLang="zh-CN" sz="1800" dirty="0">
              <a:latin typeface="Arial" panose="020B060402020202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幻灯片图像占位符 1"/>
          <p:cNvSpPr>
            <a:spLocks noGrp="1" noRot="1" noChangeAspect="1" noTextEdit="1"/>
          </p:cNvSpPr>
          <p:nvPr>
            <p:ph type="sldImg"/>
          </p:nvPr>
        </p:nvSpPr>
        <p:spPr>
          <a:ln/>
        </p:spPr>
      </p:sp>
      <p:sp>
        <p:nvSpPr>
          <p:cNvPr id="30722" name="备注占位符 2"/>
          <p:cNvSpPr>
            <a:spLocks noGrp="1"/>
          </p:cNvSpPr>
          <p:nvPr>
            <p:ph type="body"/>
          </p:nvPr>
        </p:nvSpPr>
        <p:spPr>
          <a:ln/>
        </p:spPr>
        <p:txBody>
          <a:bodyPr wrap="square" lIns="91428" tIns="45714" rIns="91428" bIns="45714" anchor="t"/>
          <a:p>
            <a:pPr marL="398780" lvl="1" indent="-230505">
              <a:spcBef>
                <a:spcPts val="1200"/>
              </a:spcBef>
              <a:spcAft>
                <a:spcPts val="1200"/>
              </a:spcAft>
              <a:buClr>
                <a:schemeClr val="tx2"/>
              </a:buClr>
              <a:buFont typeface="Arial" panose="020B0604020202020204" pitchFamily="34" charset="0"/>
              <a:buChar char="–"/>
            </a:pPr>
            <a:endParaRPr lang="zh-CN" altLang="en-US" dirty="0"/>
          </a:p>
        </p:txBody>
      </p:sp>
      <p:sp>
        <p:nvSpPr>
          <p:cNvPr id="30723" name="灯片编号占位符 3"/>
          <p:cNvSpPr txBox="1">
            <a:spLocks noGrp="1"/>
          </p:cNvSpPr>
          <p:nvPr>
            <p:ph type="sldNum" sz="quarter"/>
          </p:nvPr>
        </p:nvSpPr>
        <p:spPr>
          <a:xfrm>
            <a:off x="3851275" y="9431338"/>
            <a:ext cx="2946400" cy="496887"/>
          </a:xfrm>
          <a:prstGeom prst="rect">
            <a:avLst/>
          </a:prstGeom>
          <a:noFill/>
          <a:ln w="9525">
            <a:noFill/>
          </a:ln>
        </p:spPr>
        <p:txBody>
          <a:bodyPr wrap="square" lIns="91428" tIns="45714" rIns="91428" bIns="45714" anchor="b"/>
          <a:p>
            <a:pPr lvl="0" indent="0"/>
            <a:fld id="{9A0DB2DC-4C9A-4742-B13C-FB6460FD3503}" type="slidenum">
              <a:rPr lang="en-US" altLang="zh-CN" sz="1800" dirty="0">
                <a:latin typeface="Arial" panose="020B0604020202020204" pitchFamily="34" charset="0"/>
                <a:ea typeface="宋体" panose="02010600030101010101" pitchFamily="2" charset="-122"/>
              </a:rPr>
            </a:fld>
            <a:endParaRPr lang="en-US" altLang="zh-CN" sz="1800" dirty="0">
              <a:latin typeface="Arial" panose="020B060402020202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幻灯片图像占位符 1"/>
          <p:cNvSpPr>
            <a:spLocks noGrp="1" noRot="1" noChangeAspect="1" noTextEdit="1"/>
          </p:cNvSpPr>
          <p:nvPr>
            <p:ph type="sldImg"/>
          </p:nvPr>
        </p:nvSpPr>
        <p:spPr>
          <a:ln/>
        </p:spPr>
      </p:sp>
      <p:sp>
        <p:nvSpPr>
          <p:cNvPr id="12290" name="备注占位符 2"/>
          <p:cNvSpPr>
            <a:spLocks noGrp="1"/>
          </p:cNvSpPr>
          <p:nvPr>
            <p:ph type="body"/>
          </p:nvPr>
        </p:nvSpPr>
        <p:spPr>
          <a:ln/>
        </p:spPr>
        <p:txBody>
          <a:bodyPr wrap="square" lIns="91428" tIns="45714" rIns="91428" bIns="45714" anchor="t"/>
          <a:p>
            <a:pPr marL="398780" lvl="1" indent="-230505">
              <a:spcBef>
                <a:spcPts val="1200"/>
              </a:spcBef>
              <a:spcAft>
                <a:spcPts val="1200"/>
              </a:spcAft>
              <a:buClr>
                <a:schemeClr val="tx2"/>
              </a:buClr>
              <a:buFont typeface="Arial" panose="020B0604020202020204" pitchFamily="34" charset="0"/>
              <a:buChar char="–"/>
            </a:pPr>
            <a:r>
              <a:rPr lang="en-US" altLang="zh-CN" dirty="0"/>
              <a:t>Cocos2d</a:t>
            </a:r>
            <a:r>
              <a:rPr lang="zh-CN" altLang="en-US" dirty="0"/>
              <a:t>是基于</a:t>
            </a:r>
            <a:r>
              <a:rPr lang="en-US" altLang="zh-CN" dirty="0"/>
              <a:t>MIT</a:t>
            </a:r>
            <a:r>
              <a:rPr lang="zh-CN" altLang="en-US" dirty="0"/>
              <a:t>开源协议，</a:t>
            </a:r>
            <a:r>
              <a:rPr lang="en-US" altLang="zh-CN" dirty="0"/>
              <a:t>OpenGL ES</a:t>
            </a:r>
            <a:r>
              <a:rPr lang="zh-CN" altLang="en-US" dirty="0"/>
              <a:t>的免费跨平台开源引擎</a:t>
            </a:r>
            <a:endParaRPr lang="zh-CN" altLang="en-US" dirty="0"/>
          </a:p>
        </p:txBody>
      </p:sp>
      <p:sp>
        <p:nvSpPr>
          <p:cNvPr id="12291" name="灯片编号占位符 3"/>
          <p:cNvSpPr txBox="1">
            <a:spLocks noGrp="1"/>
          </p:cNvSpPr>
          <p:nvPr>
            <p:ph type="sldNum" sz="quarter"/>
          </p:nvPr>
        </p:nvSpPr>
        <p:spPr>
          <a:xfrm>
            <a:off x="3851275" y="9431338"/>
            <a:ext cx="2946400" cy="496887"/>
          </a:xfrm>
          <a:prstGeom prst="rect">
            <a:avLst/>
          </a:prstGeom>
          <a:noFill/>
          <a:ln w="9525">
            <a:noFill/>
          </a:ln>
        </p:spPr>
        <p:txBody>
          <a:bodyPr wrap="square" lIns="91428" tIns="45714" rIns="91428" bIns="45714" anchor="b"/>
          <a:p>
            <a:pPr lvl="0" indent="0"/>
            <a:fld id="{9A0DB2DC-4C9A-4742-B13C-FB6460FD3503}" type="slidenum">
              <a:rPr lang="en-US" altLang="zh-CN" sz="1800" dirty="0">
                <a:latin typeface="Arial" panose="020B0604020202020204" pitchFamily="34" charset="0"/>
                <a:ea typeface="宋体" panose="02010600030101010101" pitchFamily="2" charset="-122"/>
              </a:rPr>
            </a:fld>
            <a:endParaRPr lang="en-US" altLang="zh-CN" sz="1800" dirty="0">
              <a:latin typeface="Arial" panose="020B060402020202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幻灯片图像占位符 1"/>
          <p:cNvSpPr>
            <a:spLocks noGrp="1" noRot="1" noChangeAspect="1" noTextEdit="1"/>
          </p:cNvSpPr>
          <p:nvPr>
            <p:ph type="sldImg"/>
          </p:nvPr>
        </p:nvSpPr>
        <p:spPr>
          <a:ln/>
        </p:spPr>
      </p:sp>
      <p:sp>
        <p:nvSpPr>
          <p:cNvPr id="14338" name="备注占位符 2"/>
          <p:cNvSpPr>
            <a:spLocks noGrp="1"/>
          </p:cNvSpPr>
          <p:nvPr>
            <p:ph type="body"/>
          </p:nvPr>
        </p:nvSpPr>
        <p:spPr>
          <a:ln/>
        </p:spPr>
        <p:txBody>
          <a:bodyPr wrap="square" lIns="91428" tIns="45714" rIns="91428" bIns="45714" anchor="t"/>
          <a:p>
            <a:pPr marL="398780" lvl="1" indent="-230505">
              <a:spcBef>
                <a:spcPts val="1200"/>
              </a:spcBef>
              <a:spcAft>
                <a:spcPts val="1200"/>
              </a:spcAft>
              <a:buClr>
                <a:schemeClr val="tx2"/>
              </a:buClr>
              <a:buFont typeface="Arial" panose="020B0604020202020204" pitchFamily="34" charset="0"/>
              <a:buChar char="–"/>
            </a:pPr>
            <a:r>
              <a:rPr lang="zh-CN" altLang="en-US" dirty="0"/>
              <a:t>触控科技（捕鱼达人）</a:t>
            </a:r>
            <a:endParaRPr lang="en-US" altLang="zh-CN" dirty="0"/>
          </a:p>
          <a:p>
            <a:pPr marL="398780" lvl="1" indent="-230505">
              <a:spcBef>
                <a:spcPts val="1200"/>
              </a:spcBef>
              <a:spcAft>
                <a:spcPts val="1200"/>
              </a:spcAft>
              <a:buClr>
                <a:schemeClr val="tx2"/>
              </a:buClr>
              <a:buFont typeface="Arial" panose="020B0604020202020204" pitchFamily="34" charset="0"/>
              <a:buChar char="–"/>
            </a:pPr>
            <a:r>
              <a:rPr lang="en-US" altLang="zh-CN" dirty="0"/>
              <a:t>Cocos2d-iPhone </a:t>
            </a:r>
            <a:r>
              <a:rPr lang="zh-CN" altLang="en-US" dirty="0"/>
              <a:t>阿根廷</a:t>
            </a:r>
            <a:endParaRPr lang="zh-CN" altLang="en-US" dirty="0"/>
          </a:p>
        </p:txBody>
      </p:sp>
      <p:sp>
        <p:nvSpPr>
          <p:cNvPr id="14339" name="灯片编号占位符 3"/>
          <p:cNvSpPr txBox="1">
            <a:spLocks noGrp="1"/>
          </p:cNvSpPr>
          <p:nvPr>
            <p:ph type="sldNum" sz="quarter"/>
          </p:nvPr>
        </p:nvSpPr>
        <p:spPr>
          <a:xfrm>
            <a:off x="3851275" y="9431338"/>
            <a:ext cx="2946400" cy="496887"/>
          </a:xfrm>
          <a:prstGeom prst="rect">
            <a:avLst/>
          </a:prstGeom>
          <a:noFill/>
          <a:ln w="9525">
            <a:noFill/>
          </a:ln>
        </p:spPr>
        <p:txBody>
          <a:bodyPr wrap="square" lIns="91428" tIns="45714" rIns="91428" bIns="45714" anchor="b"/>
          <a:p>
            <a:pPr lvl="0" indent="0"/>
            <a:fld id="{9A0DB2DC-4C9A-4742-B13C-FB6460FD3503}" type="slidenum">
              <a:rPr lang="en-US" altLang="zh-CN" sz="1800" dirty="0">
                <a:latin typeface="Arial" panose="020B0604020202020204" pitchFamily="34" charset="0"/>
                <a:ea typeface="宋体" panose="02010600030101010101" pitchFamily="2" charset="-122"/>
              </a:rPr>
            </a:fld>
            <a:endParaRPr lang="en-US" altLang="zh-CN" sz="1800" dirty="0">
              <a:latin typeface="Arial" panose="020B060402020202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幻灯片图像占位符 1"/>
          <p:cNvSpPr>
            <a:spLocks noGrp="1" noRot="1" noChangeAspect="1" noTextEdit="1"/>
          </p:cNvSpPr>
          <p:nvPr>
            <p:ph type="sldImg"/>
          </p:nvPr>
        </p:nvSpPr>
        <p:spPr>
          <a:ln/>
        </p:spPr>
      </p:sp>
      <p:sp>
        <p:nvSpPr>
          <p:cNvPr id="16386" name="备注占位符 2"/>
          <p:cNvSpPr>
            <a:spLocks noGrp="1"/>
          </p:cNvSpPr>
          <p:nvPr>
            <p:ph type="body"/>
          </p:nvPr>
        </p:nvSpPr>
        <p:spPr>
          <a:ln/>
        </p:spPr>
        <p:txBody>
          <a:bodyPr wrap="square" lIns="91428" tIns="45714" rIns="91428" bIns="45714" anchor="t"/>
          <a:p>
            <a:pPr marL="398780" lvl="1" indent="-230505">
              <a:spcBef>
                <a:spcPts val="1200"/>
              </a:spcBef>
              <a:spcAft>
                <a:spcPts val="1200"/>
              </a:spcAft>
              <a:buClr>
                <a:schemeClr val="tx2"/>
              </a:buClr>
              <a:buFont typeface="Arial" panose="020B0604020202020204" pitchFamily="34" charset="0"/>
              <a:buChar char="–"/>
            </a:pPr>
            <a:endParaRPr lang="zh-CN" altLang="en-US" dirty="0"/>
          </a:p>
        </p:txBody>
      </p:sp>
      <p:sp>
        <p:nvSpPr>
          <p:cNvPr id="16387" name="灯片编号占位符 3"/>
          <p:cNvSpPr txBox="1">
            <a:spLocks noGrp="1"/>
          </p:cNvSpPr>
          <p:nvPr>
            <p:ph type="sldNum" sz="quarter"/>
          </p:nvPr>
        </p:nvSpPr>
        <p:spPr>
          <a:xfrm>
            <a:off x="3851275" y="9431338"/>
            <a:ext cx="2946400" cy="496887"/>
          </a:xfrm>
          <a:prstGeom prst="rect">
            <a:avLst/>
          </a:prstGeom>
          <a:noFill/>
          <a:ln w="9525">
            <a:noFill/>
          </a:ln>
        </p:spPr>
        <p:txBody>
          <a:bodyPr wrap="square" lIns="91428" tIns="45714" rIns="91428" bIns="45714" anchor="b"/>
          <a:p>
            <a:pPr lvl="0" indent="0"/>
            <a:fld id="{9A0DB2DC-4C9A-4742-B13C-FB6460FD3503}" type="slidenum">
              <a:rPr lang="en-US" altLang="zh-CN" sz="1800" dirty="0">
                <a:latin typeface="Arial" panose="020B0604020202020204" pitchFamily="34" charset="0"/>
                <a:ea typeface="宋体" panose="02010600030101010101" pitchFamily="2" charset="-122"/>
              </a:rPr>
            </a:fld>
            <a:endParaRPr lang="en-US" altLang="zh-CN" sz="1800" dirty="0">
              <a:latin typeface="Arial" panose="020B060402020202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幻灯片图像占位符 1"/>
          <p:cNvSpPr>
            <a:spLocks noGrp="1" noRot="1" noChangeAspect="1" noTextEdit="1"/>
          </p:cNvSpPr>
          <p:nvPr>
            <p:ph type="sldImg"/>
          </p:nvPr>
        </p:nvSpPr>
        <p:spPr>
          <a:ln/>
        </p:spPr>
      </p:sp>
      <p:sp>
        <p:nvSpPr>
          <p:cNvPr id="18434" name="备注占位符 2"/>
          <p:cNvSpPr>
            <a:spLocks noGrp="1"/>
          </p:cNvSpPr>
          <p:nvPr>
            <p:ph type="body"/>
          </p:nvPr>
        </p:nvSpPr>
        <p:spPr>
          <a:ln/>
        </p:spPr>
        <p:txBody>
          <a:bodyPr wrap="square" lIns="91428" tIns="45714" rIns="91428" bIns="45714" anchor="t"/>
          <a:p>
            <a:pPr marL="398780" lvl="1" indent="-230505">
              <a:spcBef>
                <a:spcPts val="1200"/>
              </a:spcBef>
              <a:spcAft>
                <a:spcPts val="1200"/>
              </a:spcAft>
              <a:buClr>
                <a:schemeClr val="tx2"/>
              </a:buClr>
              <a:buFont typeface="Arial" panose="020B0604020202020204" pitchFamily="34" charset="0"/>
              <a:buChar char="–"/>
            </a:pPr>
            <a:r>
              <a:rPr lang="zh-CN" altLang="en-US" dirty="0"/>
              <a:t>开发语言各自的优缺点</a:t>
            </a:r>
            <a:endParaRPr lang="zh-CN" altLang="en-US" dirty="0"/>
          </a:p>
        </p:txBody>
      </p:sp>
      <p:sp>
        <p:nvSpPr>
          <p:cNvPr id="18435" name="灯片编号占位符 3"/>
          <p:cNvSpPr txBox="1">
            <a:spLocks noGrp="1"/>
          </p:cNvSpPr>
          <p:nvPr>
            <p:ph type="sldNum" sz="quarter"/>
          </p:nvPr>
        </p:nvSpPr>
        <p:spPr>
          <a:xfrm>
            <a:off x="3851275" y="9431338"/>
            <a:ext cx="2946400" cy="496887"/>
          </a:xfrm>
          <a:prstGeom prst="rect">
            <a:avLst/>
          </a:prstGeom>
          <a:noFill/>
          <a:ln w="9525">
            <a:noFill/>
          </a:ln>
        </p:spPr>
        <p:txBody>
          <a:bodyPr wrap="square" lIns="91428" tIns="45714" rIns="91428" bIns="45714" anchor="b"/>
          <a:p>
            <a:pPr lvl="0" indent="0"/>
            <a:fld id="{9A0DB2DC-4C9A-4742-B13C-FB6460FD3503}" type="slidenum">
              <a:rPr lang="en-US" altLang="zh-CN" sz="1800" dirty="0">
                <a:latin typeface="Arial" panose="020B0604020202020204" pitchFamily="34" charset="0"/>
                <a:ea typeface="宋体" panose="02010600030101010101" pitchFamily="2" charset="-122"/>
              </a:rPr>
            </a:fld>
            <a:endParaRPr lang="en-US" altLang="zh-CN" sz="1800" dirty="0">
              <a:latin typeface="Arial" panose="020B060402020202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幻灯片图像占位符 1"/>
          <p:cNvSpPr>
            <a:spLocks noGrp="1" noRot="1" noChangeAspect="1" noTextEdit="1"/>
          </p:cNvSpPr>
          <p:nvPr>
            <p:ph type="sldImg"/>
          </p:nvPr>
        </p:nvSpPr>
        <p:spPr>
          <a:ln/>
        </p:spPr>
      </p:sp>
      <p:sp>
        <p:nvSpPr>
          <p:cNvPr id="20482" name="备注占位符 2"/>
          <p:cNvSpPr>
            <a:spLocks noGrp="1"/>
          </p:cNvSpPr>
          <p:nvPr>
            <p:ph type="body"/>
          </p:nvPr>
        </p:nvSpPr>
        <p:spPr>
          <a:ln/>
        </p:spPr>
        <p:txBody>
          <a:bodyPr wrap="square" lIns="91428" tIns="45714" rIns="91428" bIns="45714" anchor="t"/>
          <a:p>
            <a:pPr marL="398780" lvl="1" indent="-230505">
              <a:spcBef>
                <a:spcPts val="1200"/>
              </a:spcBef>
              <a:spcAft>
                <a:spcPts val="1200"/>
              </a:spcAft>
              <a:buClr>
                <a:schemeClr val="tx2"/>
              </a:buClr>
              <a:buFont typeface="Arial" panose="020B0604020202020204" pitchFamily="34" charset="0"/>
              <a:buChar char="–"/>
            </a:pPr>
            <a:endParaRPr lang="zh-CN" altLang="en-US" dirty="0"/>
          </a:p>
        </p:txBody>
      </p:sp>
      <p:sp>
        <p:nvSpPr>
          <p:cNvPr id="20483" name="灯片编号占位符 3"/>
          <p:cNvSpPr txBox="1">
            <a:spLocks noGrp="1"/>
          </p:cNvSpPr>
          <p:nvPr>
            <p:ph type="sldNum" sz="quarter"/>
          </p:nvPr>
        </p:nvSpPr>
        <p:spPr>
          <a:xfrm>
            <a:off x="3851275" y="9431338"/>
            <a:ext cx="2946400" cy="496887"/>
          </a:xfrm>
          <a:prstGeom prst="rect">
            <a:avLst/>
          </a:prstGeom>
          <a:noFill/>
          <a:ln w="9525">
            <a:noFill/>
          </a:ln>
        </p:spPr>
        <p:txBody>
          <a:bodyPr wrap="square" lIns="91428" tIns="45714" rIns="91428" bIns="45714" anchor="b"/>
          <a:p>
            <a:pPr lvl="0" indent="0"/>
            <a:fld id="{9A0DB2DC-4C9A-4742-B13C-FB6460FD3503}" type="slidenum">
              <a:rPr lang="en-US" altLang="zh-CN" sz="1800" dirty="0">
                <a:latin typeface="Arial" panose="020B0604020202020204" pitchFamily="34" charset="0"/>
                <a:ea typeface="宋体" panose="02010600030101010101" pitchFamily="2" charset="-122"/>
              </a:rPr>
            </a:fld>
            <a:endParaRPr lang="en-US" altLang="zh-CN" sz="1800" dirty="0">
              <a:latin typeface="Arial" panose="020B060402020202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幻灯片图像占位符 1"/>
          <p:cNvSpPr>
            <a:spLocks noGrp="1" noRot="1" noChangeAspect="1" noTextEdit="1"/>
          </p:cNvSpPr>
          <p:nvPr>
            <p:ph type="sldImg"/>
          </p:nvPr>
        </p:nvSpPr>
        <p:spPr>
          <a:ln/>
        </p:spPr>
      </p:sp>
      <p:sp>
        <p:nvSpPr>
          <p:cNvPr id="22530" name="备注占位符 2"/>
          <p:cNvSpPr>
            <a:spLocks noGrp="1"/>
          </p:cNvSpPr>
          <p:nvPr>
            <p:ph type="body"/>
          </p:nvPr>
        </p:nvSpPr>
        <p:spPr>
          <a:ln/>
        </p:spPr>
        <p:txBody>
          <a:bodyPr wrap="square" lIns="91428" tIns="45714" rIns="91428" bIns="45714" anchor="t"/>
          <a:p>
            <a:pPr marL="398780" lvl="1" indent="-230505">
              <a:spcBef>
                <a:spcPts val="1200"/>
              </a:spcBef>
              <a:spcAft>
                <a:spcPts val="1200"/>
              </a:spcAft>
              <a:buClr>
                <a:schemeClr val="tx2"/>
              </a:buClr>
              <a:buFont typeface="Arial" panose="020B0604020202020204" pitchFamily="34" charset="0"/>
              <a:buChar char="–"/>
            </a:pPr>
            <a:endParaRPr lang="zh-CN" altLang="en-US" dirty="0"/>
          </a:p>
        </p:txBody>
      </p:sp>
      <p:sp>
        <p:nvSpPr>
          <p:cNvPr id="22531" name="灯片编号占位符 3"/>
          <p:cNvSpPr txBox="1">
            <a:spLocks noGrp="1"/>
          </p:cNvSpPr>
          <p:nvPr>
            <p:ph type="sldNum" sz="quarter"/>
          </p:nvPr>
        </p:nvSpPr>
        <p:spPr>
          <a:xfrm>
            <a:off x="3851275" y="9431338"/>
            <a:ext cx="2946400" cy="496887"/>
          </a:xfrm>
          <a:prstGeom prst="rect">
            <a:avLst/>
          </a:prstGeom>
          <a:noFill/>
          <a:ln w="9525">
            <a:noFill/>
          </a:ln>
        </p:spPr>
        <p:txBody>
          <a:bodyPr wrap="square" lIns="91428" tIns="45714" rIns="91428" bIns="45714" anchor="b"/>
          <a:p>
            <a:pPr lvl="0" indent="0"/>
            <a:fld id="{9A0DB2DC-4C9A-4742-B13C-FB6460FD3503}" type="slidenum">
              <a:rPr lang="en-US" altLang="zh-CN" sz="1800" dirty="0">
                <a:latin typeface="Arial" panose="020B0604020202020204" pitchFamily="34" charset="0"/>
                <a:ea typeface="宋体" panose="02010600030101010101" pitchFamily="2" charset="-122"/>
              </a:rPr>
            </a:fld>
            <a:endParaRPr lang="en-US" altLang="zh-CN" sz="1800" dirty="0">
              <a:latin typeface="Arial" panose="020B060402020202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幻灯片图像占位符 1"/>
          <p:cNvSpPr>
            <a:spLocks noGrp="1" noRot="1" noChangeAspect="1" noTextEdit="1"/>
          </p:cNvSpPr>
          <p:nvPr>
            <p:ph type="sldImg"/>
          </p:nvPr>
        </p:nvSpPr>
        <p:spPr>
          <a:ln/>
        </p:spPr>
      </p:sp>
      <p:sp>
        <p:nvSpPr>
          <p:cNvPr id="24578" name="备注占位符 2"/>
          <p:cNvSpPr>
            <a:spLocks noGrp="1"/>
          </p:cNvSpPr>
          <p:nvPr>
            <p:ph type="body"/>
          </p:nvPr>
        </p:nvSpPr>
        <p:spPr>
          <a:ln/>
        </p:spPr>
        <p:txBody>
          <a:bodyPr wrap="square" lIns="91428" tIns="45714" rIns="91428" bIns="45714" anchor="t"/>
          <a:p>
            <a:pPr marL="398780" lvl="1" indent="-230505">
              <a:spcBef>
                <a:spcPts val="1200"/>
              </a:spcBef>
              <a:spcAft>
                <a:spcPts val="1200"/>
              </a:spcAft>
              <a:buClr>
                <a:schemeClr val="tx2"/>
              </a:buClr>
              <a:buFont typeface="Arial" panose="020B0604020202020204" pitchFamily="34" charset="0"/>
              <a:buChar char="–"/>
            </a:pPr>
            <a:endParaRPr lang="zh-CN" altLang="en-US" dirty="0"/>
          </a:p>
        </p:txBody>
      </p:sp>
      <p:sp>
        <p:nvSpPr>
          <p:cNvPr id="24579" name="灯片编号占位符 3"/>
          <p:cNvSpPr txBox="1">
            <a:spLocks noGrp="1"/>
          </p:cNvSpPr>
          <p:nvPr>
            <p:ph type="sldNum" sz="quarter"/>
          </p:nvPr>
        </p:nvSpPr>
        <p:spPr>
          <a:xfrm>
            <a:off x="3851275" y="9431338"/>
            <a:ext cx="2946400" cy="496887"/>
          </a:xfrm>
          <a:prstGeom prst="rect">
            <a:avLst/>
          </a:prstGeom>
          <a:noFill/>
          <a:ln w="9525">
            <a:noFill/>
          </a:ln>
        </p:spPr>
        <p:txBody>
          <a:bodyPr wrap="square" lIns="91428" tIns="45714" rIns="91428" bIns="45714" anchor="b"/>
          <a:p>
            <a:pPr lvl="0" indent="0"/>
            <a:fld id="{9A0DB2DC-4C9A-4742-B13C-FB6460FD3503}" type="slidenum">
              <a:rPr lang="en-US" altLang="zh-CN" sz="1800" dirty="0">
                <a:latin typeface="Arial" panose="020B0604020202020204" pitchFamily="34" charset="0"/>
                <a:ea typeface="宋体" panose="02010600030101010101" pitchFamily="2" charset="-122"/>
              </a:rPr>
            </a:fld>
            <a:endParaRPr lang="en-US" altLang="zh-CN" sz="1800" dirty="0">
              <a:latin typeface="Arial" panose="020B060402020202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幻灯片图像占位符 1"/>
          <p:cNvSpPr>
            <a:spLocks noGrp="1" noRot="1" noChangeAspect="1" noTextEdit="1"/>
          </p:cNvSpPr>
          <p:nvPr>
            <p:ph type="sldImg"/>
          </p:nvPr>
        </p:nvSpPr>
        <p:spPr>
          <a:ln/>
        </p:spPr>
      </p:sp>
      <p:sp>
        <p:nvSpPr>
          <p:cNvPr id="26626" name="备注占位符 2"/>
          <p:cNvSpPr>
            <a:spLocks noGrp="1"/>
          </p:cNvSpPr>
          <p:nvPr>
            <p:ph type="body"/>
          </p:nvPr>
        </p:nvSpPr>
        <p:spPr>
          <a:ln/>
        </p:spPr>
        <p:txBody>
          <a:bodyPr wrap="square" lIns="91428" tIns="45714" rIns="91428" bIns="45714" anchor="t"/>
          <a:p>
            <a:pPr marL="398780" lvl="1" indent="-230505">
              <a:spcBef>
                <a:spcPts val="1200"/>
              </a:spcBef>
              <a:spcAft>
                <a:spcPts val="1200"/>
              </a:spcAft>
              <a:buClr>
                <a:schemeClr val="tx2"/>
              </a:buClr>
              <a:buFont typeface="Arial" panose="020B0604020202020204" pitchFamily="34" charset="0"/>
              <a:buChar char="–"/>
            </a:pPr>
            <a:endParaRPr lang="zh-CN" altLang="en-US" dirty="0"/>
          </a:p>
        </p:txBody>
      </p:sp>
      <p:sp>
        <p:nvSpPr>
          <p:cNvPr id="26627" name="灯片编号占位符 3"/>
          <p:cNvSpPr txBox="1">
            <a:spLocks noGrp="1"/>
          </p:cNvSpPr>
          <p:nvPr>
            <p:ph type="sldNum" sz="quarter"/>
          </p:nvPr>
        </p:nvSpPr>
        <p:spPr>
          <a:xfrm>
            <a:off x="3851275" y="9431338"/>
            <a:ext cx="2946400" cy="496887"/>
          </a:xfrm>
          <a:prstGeom prst="rect">
            <a:avLst/>
          </a:prstGeom>
          <a:noFill/>
          <a:ln w="9525">
            <a:noFill/>
          </a:ln>
        </p:spPr>
        <p:txBody>
          <a:bodyPr wrap="square" lIns="91428" tIns="45714" rIns="91428" bIns="45714" anchor="b"/>
          <a:p>
            <a:pPr lvl="0" indent="0"/>
            <a:fld id="{9A0DB2DC-4C9A-4742-B13C-FB6460FD3503}" type="slidenum">
              <a:rPr lang="en-US" altLang="zh-CN" sz="1800" dirty="0">
                <a:latin typeface="Arial" panose="020B0604020202020204" pitchFamily="34" charset="0"/>
                <a:ea typeface="宋体" panose="02010600030101010101" pitchFamily="2" charset="-122"/>
              </a:rPr>
            </a:fld>
            <a:endParaRPr lang="en-US" altLang="zh-CN" sz="1800" dirty="0">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xfrm>
            <a:off x="1042988" y="6527800"/>
            <a:ext cx="466725" cy="207963"/>
          </a:xfrm>
          <a:prstGeom prst="rect">
            <a:avLst/>
          </a:prstGeom>
          <a:noFill/>
          <a:ln w="9525">
            <a:noFill/>
            <a:miter lim="800000"/>
          </a:ln>
        </p:spPr>
        <p:txBody>
          <a:bodyPr vert="horz" wrap="square" lIns="91440" tIns="45720" rIns="91440" bIns="45720" numCol="1" anchor="ctr" anchorCtr="0" compatLnSpc="1"/>
          <a:p>
            <a:pPr lvl="0" fontAlgn="base">
              <a:buClrTx/>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5" name="灯片编号占位符 3"/>
          <p:cNvSpPr>
            <a:spLocks noGrp="1"/>
          </p:cNvSpPr>
          <p:nvPr>
            <p:ph type="sldNum" sz="quarter" idx="4"/>
          </p:nvPr>
        </p:nvSpPr>
        <p:spPr bwMode="auto">
          <a:xfrm>
            <a:off x="1042988" y="6527800"/>
            <a:ext cx="466725" cy="207963"/>
          </a:xfrm>
          <a:prstGeom prst="rect">
            <a:avLst/>
          </a:prstGeom>
          <a:noFill/>
          <a:ln w="9525">
            <a:noFill/>
            <a:miter lim="800000"/>
          </a:ln>
        </p:spPr>
        <p:txBody>
          <a:bodyPr vert="horz" wrap="square" lIns="91440" tIns="45720" rIns="91440" bIns="45720" numCol="1" anchor="ctr" anchorCtr="0" compatLnSpc="1"/>
          <a:p>
            <a:pPr algn="ctr" fontAlgn="base">
              <a:buClrTx/>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ea typeface="宋体" panose="02010600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5" y="1285893"/>
            <a:ext cx="9715500" cy="4643437"/>
          </a:xfrm>
          <a:prstGeom prst="rect">
            <a:avLst/>
          </a:prstGeom>
        </p:spPr>
        <p:txBody>
          <a:bodyPr/>
          <a:lstStyle>
            <a:lvl1pPr>
              <a:lnSpc>
                <a:spcPct val="150000"/>
              </a:lnSpc>
              <a:defRPr sz="2800"/>
            </a:lvl1pPr>
            <a:lvl2pPr>
              <a:lnSpc>
                <a:spcPct val="150000"/>
              </a:lnSpc>
              <a:defRPr sz="2000">
                <a:solidFill>
                  <a:schemeClr val="tx1"/>
                </a:solidFill>
              </a:defRPr>
            </a:lvl2pPr>
            <a:lvl3pPr>
              <a:lnSpc>
                <a:spcPct val="150000"/>
              </a:lnSpc>
              <a:defRPr>
                <a:solidFill>
                  <a:schemeClr val="tx1"/>
                </a:solidFill>
              </a:defRPr>
            </a:lvl3pPr>
            <a:lvl4pPr>
              <a:lnSpc>
                <a:spcPct val="150000"/>
              </a:lnSpc>
              <a:defRPr>
                <a:solidFill>
                  <a:schemeClr val="tx1"/>
                </a:solidFill>
              </a:defRPr>
            </a:lvl4p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p:txBody>
      </p:sp>
      <p:sp>
        <p:nvSpPr>
          <p:cNvPr id="13" name="内容占位符 10"/>
          <p:cNvSpPr>
            <a:spLocks noGrp="1"/>
          </p:cNvSpPr>
          <p:nvPr>
            <p:ph sz="quarter" idx="11"/>
          </p:nvPr>
        </p:nvSpPr>
        <p:spPr>
          <a:xfrm>
            <a:off x="1090713" y="236943"/>
            <a:ext cx="8191557" cy="490476"/>
          </a:xfrm>
          <a:prstGeom prst="rect">
            <a:avLst/>
          </a:prstGeom>
        </p:spPr>
        <p:txBody>
          <a:bodyPr/>
          <a:lstStyle>
            <a:lvl1pPr>
              <a:buNone/>
              <a:defRPr sz="3200" b="0">
                <a:solidFill>
                  <a:srgbClr val="C00000"/>
                </a:solidFill>
              </a:defRPr>
            </a:lvl1pPr>
            <a:lvl2pPr>
              <a:defRPr sz="2000">
                <a:solidFill>
                  <a:schemeClr val="tx1"/>
                </a:solidFill>
              </a:defRPr>
            </a:lvl2pPr>
            <a:lvl3pPr>
              <a:defRPr>
                <a:solidFill>
                  <a:schemeClr val="tx1"/>
                </a:solidFill>
              </a:defRPr>
            </a:lvl3pPr>
            <a:lvl4pPr>
              <a:defRPr>
                <a:solidFill>
                  <a:schemeClr val="tx1"/>
                </a:solidFill>
              </a:defRPr>
            </a:lvl4pPr>
          </a:lstStyle>
          <a:p>
            <a:pPr lvl="0" fontAlgn="base"/>
            <a:r>
              <a:rPr lang="zh-CN" altLang="en-US" strike="noStrike" noProof="1" dirty="0" smtClean="0"/>
              <a:t>单击此处编辑母版文本样式</a:t>
            </a:r>
            <a:endParaRPr lang="zh-CN" altLang="en-US" strike="noStrike" noProof="1" dirty="0" smtClean="0"/>
          </a:p>
        </p:txBody>
      </p:sp>
      <p:sp>
        <p:nvSpPr>
          <p:cNvPr id="2" name="灯片编号占位符 1"/>
          <p:cNvSpPr>
            <a:spLocks noGrp="1"/>
          </p:cNvSpPr>
          <p:nvPr>
            <p:ph type="sldNum" sz="quarter" idx="12"/>
          </p:nvPr>
        </p:nvSpPr>
        <p:spPr>
          <a:xfrm>
            <a:off x="1042988" y="6527800"/>
            <a:ext cx="466725" cy="207963"/>
          </a:xfrm>
          <a:prstGeom prst="rect">
            <a:avLst/>
          </a:prstGeom>
          <a:noFill/>
          <a:ln w="9525">
            <a:noFill/>
            <a:miter lim="800000"/>
          </a:ln>
        </p:spPr>
        <p:txBody>
          <a:bodyPr vert="horz" wrap="square" lIns="91440" tIns="45720" rIns="91440" bIns="45720" numCol="1" anchor="ctr" anchorCtr="0" compatLnSpc="1"/>
          <a:p>
            <a:pPr lvl="0" fontAlgn="base">
              <a:buClrTx/>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5" y="1285893"/>
            <a:ext cx="9715500" cy="4643437"/>
          </a:xfrm>
          <a:prstGeom prst="rect">
            <a:avLst/>
          </a:prstGeom>
        </p:spPr>
        <p:txBody>
          <a:bodyPr/>
          <a:lstStyle>
            <a:lvl1pPr>
              <a:lnSpc>
                <a:spcPct val="150000"/>
              </a:lnSpc>
              <a:defRPr sz="2800"/>
            </a:lvl1pPr>
            <a:lvl2pPr>
              <a:lnSpc>
                <a:spcPct val="150000"/>
              </a:lnSpc>
              <a:defRPr sz="2000">
                <a:solidFill>
                  <a:schemeClr val="tx1"/>
                </a:solidFill>
              </a:defRPr>
            </a:lvl2pPr>
            <a:lvl3pPr>
              <a:lnSpc>
                <a:spcPct val="150000"/>
              </a:lnSpc>
              <a:defRPr>
                <a:solidFill>
                  <a:schemeClr val="tx1"/>
                </a:solidFill>
              </a:defRPr>
            </a:lvl3pPr>
            <a:lvl4pPr>
              <a:lnSpc>
                <a:spcPct val="150000"/>
              </a:lnSpc>
              <a:defRPr>
                <a:solidFill>
                  <a:schemeClr val="tx1"/>
                </a:solidFill>
              </a:defRPr>
            </a:lvl4p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p:txBody>
      </p:sp>
      <p:sp>
        <p:nvSpPr>
          <p:cNvPr id="13" name="内容占位符 10"/>
          <p:cNvSpPr>
            <a:spLocks noGrp="1"/>
          </p:cNvSpPr>
          <p:nvPr>
            <p:ph sz="quarter" idx="11"/>
          </p:nvPr>
        </p:nvSpPr>
        <p:spPr>
          <a:xfrm>
            <a:off x="1090713" y="236943"/>
            <a:ext cx="8191557" cy="490476"/>
          </a:xfrm>
          <a:prstGeom prst="rect">
            <a:avLst/>
          </a:prstGeom>
        </p:spPr>
        <p:txBody>
          <a:bodyPr/>
          <a:lstStyle>
            <a:lvl1pPr>
              <a:buNone/>
              <a:defRPr sz="3200" b="0">
                <a:solidFill>
                  <a:srgbClr val="C00000"/>
                </a:solidFill>
              </a:defRPr>
            </a:lvl1pPr>
            <a:lvl2pPr>
              <a:defRPr sz="2000">
                <a:solidFill>
                  <a:schemeClr val="tx1"/>
                </a:solidFill>
              </a:defRPr>
            </a:lvl2pPr>
            <a:lvl3pPr>
              <a:defRPr>
                <a:solidFill>
                  <a:schemeClr val="tx1"/>
                </a:solidFill>
              </a:defRPr>
            </a:lvl3pPr>
            <a:lvl4pPr>
              <a:defRPr>
                <a:solidFill>
                  <a:schemeClr val="tx1"/>
                </a:solidFill>
              </a:defRPr>
            </a:lvl4pPr>
          </a:lstStyle>
          <a:p>
            <a:pPr lvl="0" fontAlgn="base"/>
            <a:r>
              <a:rPr lang="zh-CN" altLang="en-US" strike="noStrike" noProof="1" dirty="0" smtClean="0"/>
              <a:t>单击此处编辑母版文本样式</a:t>
            </a:r>
            <a:endParaRPr lang="zh-CN" altLang="en-US" strike="noStrike" noProof="1" dirty="0" smtClean="0"/>
          </a:p>
        </p:txBody>
      </p:sp>
      <p:sp>
        <p:nvSpPr>
          <p:cNvPr id="2" name="灯片编号占位符 1"/>
          <p:cNvSpPr>
            <a:spLocks noGrp="1"/>
          </p:cNvSpPr>
          <p:nvPr>
            <p:ph type="sldNum" sz="quarter" idx="12"/>
          </p:nvPr>
        </p:nvSpPr>
        <p:spPr>
          <a:xfrm>
            <a:off x="1042988" y="6527800"/>
            <a:ext cx="466725" cy="207963"/>
          </a:xfrm>
          <a:prstGeom prst="rect">
            <a:avLst/>
          </a:prstGeom>
          <a:noFill/>
          <a:ln w="9525">
            <a:noFill/>
            <a:miter lim="800000"/>
          </a:ln>
        </p:spPr>
        <p:txBody>
          <a:bodyPr vert="horz" wrap="square" lIns="91440" tIns="45720" rIns="91440" bIns="45720" numCol="1" anchor="ctr" anchorCtr="0" compatLnSpc="1"/>
          <a:p>
            <a:pPr lvl="0" fontAlgn="base">
              <a:buClrTx/>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5" name="灯片编号占位符 3"/>
          <p:cNvSpPr>
            <a:spLocks noGrp="1"/>
          </p:cNvSpPr>
          <p:nvPr>
            <p:ph type="sldNum" sz="quarter" idx="4"/>
          </p:nvPr>
        </p:nvSpPr>
        <p:spPr bwMode="auto">
          <a:xfrm>
            <a:off x="1042988" y="6527800"/>
            <a:ext cx="466725" cy="207963"/>
          </a:xfrm>
          <a:prstGeom prst="rect">
            <a:avLst/>
          </a:prstGeom>
          <a:noFill/>
          <a:ln w="9525">
            <a:noFill/>
            <a:miter lim="800000"/>
          </a:ln>
        </p:spPr>
        <p:txBody>
          <a:bodyPr vert="horz" wrap="square" lIns="91440" tIns="45720" rIns="91440" bIns="45720" numCol="1" anchor="ctr" anchorCtr="0" compatLnSpc="1"/>
          <a:p>
            <a:pPr algn="ctr" fontAlgn="base">
              <a:buClrTx/>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ea typeface="宋体"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e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jpeg"/><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4"/>
          <a:stretch>
            <a:fillRect/>
          </a:stretch>
        </a:blipFill>
        <a:effectLst/>
      </p:bgPr>
    </p:bg>
    <p:spTree>
      <p:nvGrpSpPr>
        <p:cNvPr id="1" name=""/>
        <p:cNvGrpSpPr/>
        <p:nvPr/>
      </p:nvGrpSpPr>
      <p:grpSpPr/>
      <p:sp>
        <p:nvSpPr>
          <p:cNvPr id="1028" name="Rectangle 12"/>
          <p:cNvSpPr>
            <a:spLocks noGrp="1" noChangeArrowheads="1"/>
          </p:cNvSpPr>
          <p:nvPr>
            <p:ph type="sldNum" sz="quarter" idx="4"/>
          </p:nvPr>
        </p:nvSpPr>
        <p:spPr bwMode="auto">
          <a:xfrm>
            <a:off x="1042988" y="6527800"/>
            <a:ext cx="466725" cy="207963"/>
          </a:xfrm>
          <a:prstGeom prst="rect">
            <a:avLst/>
          </a:prstGeom>
          <a:noFill/>
          <a:ln w="9525">
            <a:noFill/>
            <a:miter lim="800000"/>
          </a:ln>
        </p:spPr>
        <p:txBody>
          <a:bodyPr vert="horz" wrap="square" lIns="91440" tIns="45720" rIns="91440" bIns="45720" numCol="1" anchor="ctr" anchorCtr="0" compatLnSpc="1"/>
          <a:lstStyle>
            <a:lvl1pPr algn="ctr">
              <a:defRPr sz="800" b="1">
                <a:ea typeface="宋体" panose="02010600030101010101" pitchFamily="2" charset="-122"/>
              </a:defRPr>
            </a:lvl1pPr>
          </a:lstStyle>
          <a:p>
            <a:pPr lvl="0" fontAlgn="base">
              <a:buClrTx/>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pic>
        <p:nvPicPr>
          <p:cNvPr id="1027" name="图片 4" descr="软院logo横版.png"/>
          <p:cNvPicPr>
            <a:picLocks noChangeAspect="1"/>
          </p:cNvPicPr>
          <p:nvPr userDrawn="1"/>
        </p:nvPicPr>
        <p:blipFill>
          <a:blip r:embed="rId5"/>
          <a:stretch>
            <a:fillRect/>
          </a:stretch>
        </p:blipFill>
        <p:spPr>
          <a:xfrm>
            <a:off x="717550" y="6056313"/>
            <a:ext cx="4033838" cy="469900"/>
          </a:xfrm>
          <a:prstGeom prst="rect">
            <a:avLst/>
          </a:prstGeom>
          <a:noFill/>
          <a:ln w="9525">
            <a:noFill/>
          </a:ln>
        </p:spPr>
      </p:pic>
      <p:pic>
        <p:nvPicPr>
          <p:cNvPr id="2" name="Picture 16" descr="C:\Program Files\Microsoft Office\MEDIA\OFFICE14\Lines\BD14769_.gif"/>
          <p:cNvPicPr>
            <a:picLocks noChangeAspect="1"/>
          </p:cNvPicPr>
          <p:nvPr userDrawn="1"/>
        </p:nvPicPr>
        <p:blipFill>
          <a:blip r:embed="rId6"/>
          <a:stretch>
            <a:fillRect/>
          </a:stretch>
        </p:blipFill>
        <p:spPr>
          <a:xfrm>
            <a:off x="909638" y="788988"/>
            <a:ext cx="7620000" cy="952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l" rtl="0" eaLnBrk="0" fontAlgn="base" hangingPunct="0">
        <a:spcBef>
          <a:spcPct val="0"/>
        </a:spcBef>
        <a:spcAft>
          <a:spcPct val="0"/>
        </a:spcAft>
        <a:defRPr kumimoji="1" sz="2000">
          <a:solidFill>
            <a:schemeClr val="tx2"/>
          </a:solidFill>
          <a:latin typeface="微软雅黑" panose="020B0503020204020204" pitchFamily="3" charset="-122"/>
          <a:ea typeface="微软雅黑" panose="020B0503020204020204" pitchFamily="3" charset="-122"/>
          <a:cs typeface="微软雅黑" panose="020B0503020204020204" pitchFamily="3" charset="-122"/>
        </a:defRPr>
      </a:lvl1pPr>
      <a:lvl2pPr algn="l" rtl="0" eaLnBrk="0" fontAlgn="base" hangingPunct="0">
        <a:spcBef>
          <a:spcPct val="0"/>
        </a:spcBef>
        <a:spcAft>
          <a:spcPct val="0"/>
        </a:spcAft>
        <a:defRPr kumimoji="1" sz="2000">
          <a:solidFill>
            <a:schemeClr val="tx2"/>
          </a:solidFill>
          <a:latin typeface="微软雅黑" panose="020B0503020204020204" pitchFamily="3" charset="-122"/>
          <a:ea typeface="微软雅黑" panose="020B0503020204020204" pitchFamily="3" charset="-122"/>
          <a:cs typeface="微软雅黑" panose="020B0503020204020204" pitchFamily="3" charset="-122"/>
        </a:defRPr>
      </a:lvl2pPr>
      <a:lvl3pPr algn="l" rtl="0" eaLnBrk="0" fontAlgn="base" hangingPunct="0">
        <a:spcBef>
          <a:spcPct val="0"/>
        </a:spcBef>
        <a:spcAft>
          <a:spcPct val="0"/>
        </a:spcAft>
        <a:defRPr kumimoji="1" sz="2000">
          <a:solidFill>
            <a:schemeClr val="tx2"/>
          </a:solidFill>
          <a:latin typeface="微软雅黑" panose="020B0503020204020204" pitchFamily="3" charset="-122"/>
          <a:ea typeface="微软雅黑" panose="020B0503020204020204" pitchFamily="3" charset="-122"/>
          <a:cs typeface="微软雅黑" panose="020B0503020204020204" pitchFamily="3" charset="-122"/>
        </a:defRPr>
      </a:lvl3pPr>
      <a:lvl4pPr algn="l" rtl="0" eaLnBrk="0" fontAlgn="base" hangingPunct="0">
        <a:spcBef>
          <a:spcPct val="0"/>
        </a:spcBef>
        <a:spcAft>
          <a:spcPct val="0"/>
        </a:spcAft>
        <a:defRPr kumimoji="1" sz="2000">
          <a:solidFill>
            <a:schemeClr val="tx2"/>
          </a:solidFill>
          <a:latin typeface="微软雅黑" panose="020B0503020204020204" pitchFamily="3" charset="-122"/>
          <a:ea typeface="微软雅黑" panose="020B0503020204020204" pitchFamily="3" charset="-122"/>
          <a:cs typeface="微软雅黑" panose="020B0503020204020204" pitchFamily="3" charset="-122"/>
        </a:defRPr>
      </a:lvl4pPr>
      <a:lvl5pPr algn="l" rtl="0" eaLnBrk="0" fontAlgn="base" hangingPunct="0">
        <a:spcBef>
          <a:spcPct val="0"/>
        </a:spcBef>
        <a:spcAft>
          <a:spcPct val="0"/>
        </a:spcAft>
        <a:defRPr kumimoji="1" sz="2000">
          <a:solidFill>
            <a:schemeClr val="tx2"/>
          </a:solidFill>
          <a:latin typeface="微软雅黑" panose="020B0503020204020204" pitchFamily="3" charset="-122"/>
          <a:ea typeface="微软雅黑" panose="020B0503020204020204" pitchFamily="3" charset="-122"/>
          <a:cs typeface="微软雅黑" panose="020B0503020204020204" pitchFamily="3" charset="-122"/>
        </a:defRPr>
      </a:lvl5pPr>
      <a:lvl6pPr marL="457200" algn="l" rtl="0" eaLnBrk="0" fontAlgn="base" hangingPunct="0">
        <a:spcBef>
          <a:spcPct val="0"/>
        </a:spcBef>
        <a:spcAft>
          <a:spcPct val="0"/>
        </a:spcAft>
        <a:defRPr sz="2000">
          <a:solidFill>
            <a:schemeClr val="tx2"/>
          </a:solidFill>
          <a:latin typeface="Arial" panose="020B0604020202020204" pitchFamily="34" charset="0"/>
        </a:defRPr>
      </a:lvl6pPr>
      <a:lvl7pPr marL="914400" algn="l" rtl="0" eaLnBrk="0" fontAlgn="base" hangingPunct="0">
        <a:spcBef>
          <a:spcPct val="0"/>
        </a:spcBef>
        <a:spcAft>
          <a:spcPct val="0"/>
        </a:spcAft>
        <a:defRPr sz="2000">
          <a:solidFill>
            <a:schemeClr val="tx2"/>
          </a:solidFill>
          <a:latin typeface="Arial" panose="020B0604020202020204" pitchFamily="34" charset="0"/>
        </a:defRPr>
      </a:lvl7pPr>
      <a:lvl8pPr marL="1371600" algn="l" rtl="0" eaLnBrk="0" fontAlgn="base" hangingPunct="0">
        <a:spcBef>
          <a:spcPct val="0"/>
        </a:spcBef>
        <a:spcAft>
          <a:spcPct val="0"/>
        </a:spcAft>
        <a:defRPr sz="2000">
          <a:solidFill>
            <a:schemeClr val="tx2"/>
          </a:solidFill>
          <a:latin typeface="Arial" panose="020B0604020202020204" pitchFamily="34" charset="0"/>
        </a:defRPr>
      </a:lvl8pPr>
      <a:lvl9pPr marL="1828800" algn="l" rtl="0" eaLnBrk="0" fontAlgn="base" hangingPunct="0">
        <a:spcBef>
          <a:spcPct val="0"/>
        </a:spcBef>
        <a:spcAft>
          <a:spcPct val="0"/>
        </a:spcAft>
        <a:defRPr sz="2000">
          <a:solidFill>
            <a:schemeClr val="tx2"/>
          </a:solidFill>
          <a:latin typeface="Arial" panose="020B0604020202020204" pitchFamily="34" charset="0"/>
        </a:defRPr>
      </a:lvl9pPr>
    </p:titleStyle>
    <p:body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 charset="-122"/>
          <a:ea typeface="微软雅黑" panose="020B0503020204020204" pitchFamily="3" charset="-122"/>
          <a:cs typeface="微软雅黑" panose="020B0503020204020204" pitchFamily="3"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 charset="-122"/>
          <a:ea typeface="微软雅黑" panose="020B0503020204020204" pitchFamily="3" charset="-122"/>
          <a:cs typeface="微软雅黑" panose="020B0503020204020204" pitchFamily="3"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 charset="-122"/>
          <a:ea typeface="微软雅黑" panose="020B0503020204020204" pitchFamily="3" charset="-122"/>
          <a:cs typeface="微软雅黑" panose="020B0503020204020204" pitchFamily="3"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 charset="-122"/>
          <a:ea typeface="微软雅黑" panose="020B0503020204020204" pitchFamily="3" charset="-122"/>
          <a:cs typeface="微软雅黑" panose="020B0503020204020204" pitchFamily="3"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 charset="-122"/>
          <a:cs typeface="微软雅黑" panose="020B0503020204020204" pitchFamily="3"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3"/>
          <a:stretch>
            <a:fillRect/>
          </a:stretch>
        </a:blipFill>
        <a:effectLst/>
      </p:bgPr>
    </p:bg>
    <p:spTree>
      <p:nvGrpSpPr>
        <p:cNvPr id="1" name=""/>
        <p:cNvGrpSpPr/>
        <p:nvPr/>
      </p:nvGrpSpPr>
      <p:grpSpPr/>
      <p:sp>
        <p:nvSpPr>
          <p:cNvPr id="1028" name="Rectangle 12"/>
          <p:cNvSpPr>
            <a:spLocks noGrp="1" noChangeArrowheads="1"/>
          </p:cNvSpPr>
          <p:nvPr>
            <p:ph type="sldNum" sz="quarter" idx="4"/>
          </p:nvPr>
        </p:nvSpPr>
        <p:spPr bwMode="auto">
          <a:xfrm>
            <a:off x="1042988" y="6527800"/>
            <a:ext cx="466725" cy="207963"/>
          </a:xfrm>
          <a:prstGeom prst="rect">
            <a:avLst/>
          </a:prstGeom>
          <a:noFill/>
          <a:ln w="9525">
            <a:noFill/>
            <a:miter lim="800000"/>
          </a:ln>
        </p:spPr>
        <p:txBody>
          <a:bodyPr vert="horz" wrap="square" lIns="91440" tIns="45720" rIns="91440" bIns="45720" numCol="1" anchor="ctr" anchorCtr="0" compatLnSpc="1"/>
          <a:lstStyle>
            <a:lvl1pPr algn="ctr">
              <a:defRPr sz="800" b="1">
                <a:ea typeface="宋体" panose="02010600030101010101" pitchFamily="2" charset="-122"/>
              </a:defRPr>
            </a:lvl1pPr>
          </a:lstStyle>
          <a:p>
            <a:pPr lvl="0" fontAlgn="base">
              <a:buClrTx/>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pic>
        <p:nvPicPr>
          <p:cNvPr id="2051" name="图片 4" descr="软院logo横版.png"/>
          <p:cNvPicPr>
            <a:picLocks noChangeAspect="1"/>
          </p:cNvPicPr>
          <p:nvPr/>
        </p:nvPicPr>
        <p:blipFill>
          <a:blip r:embed="rId4"/>
          <a:stretch>
            <a:fillRect/>
          </a:stretch>
        </p:blipFill>
        <p:spPr>
          <a:xfrm>
            <a:off x="717550" y="6056313"/>
            <a:ext cx="4033838" cy="469900"/>
          </a:xfrm>
          <a:prstGeom prst="rect">
            <a:avLst/>
          </a:prstGeom>
          <a:noFill/>
          <a:ln w="9525">
            <a:noFill/>
          </a:ln>
        </p:spPr>
      </p:pic>
      <p:pic>
        <p:nvPicPr>
          <p:cNvPr id="2052" name="Picture 16" descr="C:\Program Files\Microsoft Office\MEDIA\OFFICE14\Lines\BD14769_.gif"/>
          <p:cNvPicPr>
            <a:picLocks noChangeAspect="1"/>
          </p:cNvPicPr>
          <p:nvPr/>
        </p:nvPicPr>
        <p:blipFill>
          <a:blip r:embed="rId5"/>
          <a:stretch>
            <a:fillRect/>
          </a:stretch>
        </p:blipFill>
        <p:spPr>
          <a:xfrm>
            <a:off x="909638" y="788988"/>
            <a:ext cx="7620000" cy="952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53" r:id="rId1"/>
    <p:sldLayoutId id="2147483654" r:id="rId2"/>
  </p:sldLayoutIdLst>
  <p:hf sldNum="0" hdr="0" ftr="0" dt="0"/>
  <p:txStyles>
    <p:titleStyle>
      <a:lvl1pPr algn="l" rtl="0" eaLnBrk="0" fontAlgn="base" hangingPunct="0">
        <a:spcBef>
          <a:spcPct val="0"/>
        </a:spcBef>
        <a:spcAft>
          <a:spcPct val="0"/>
        </a:spcAft>
        <a:defRPr kumimoji="1" sz="2000">
          <a:solidFill>
            <a:schemeClr val="tx2"/>
          </a:solidFill>
          <a:latin typeface="微软雅黑" panose="020B0503020204020204" pitchFamily="3" charset="-122"/>
          <a:ea typeface="微软雅黑" panose="020B0503020204020204" pitchFamily="3" charset="-122"/>
          <a:cs typeface="微软雅黑" panose="020B0503020204020204" pitchFamily="3" charset="-122"/>
        </a:defRPr>
      </a:lvl1pPr>
      <a:lvl2pPr algn="l" rtl="0" eaLnBrk="0" fontAlgn="base" hangingPunct="0">
        <a:spcBef>
          <a:spcPct val="0"/>
        </a:spcBef>
        <a:spcAft>
          <a:spcPct val="0"/>
        </a:spcAft>
        <a:defRPr kumimoji="1" sz="2000">
          <a:solidFill>
            <a:schemeClr val="tx2"/>
          </a:solidFill>
          <a:latin typeface="微软雅黑" panose="020B0503020204020204" pitchFamily="3" charset="-122"/>
          <a:ea typeface="微软雅黑" panose="020B0503020204020204" pitchFamily="3" charset="-122"/>
          <a:cs typeface="微软雅黑" panose="020B0503020204020204" pitchFamily="3" charset="-122"/>
        </a:defRPr>
      </a:lvl2pPr>
      <a:lvl3pPr algn="l" rtl="0" eaLnBrk="0" fontAlgn="base" hangingPunct="0">
        <a:spcBef>
          <a:spcPct val="0"/>
        </a:spcBef>
        <a:spcAft>
          <a:spcPct val="0"/>
        </a:spcAft>
        <a:defRPr kumimoji="1" sz="2000">
          <a:solidFill>
            <a:schemeClr val="tx2"/>
          </a:solidFill>
          <a:latin typeface="微软雅黑" panose="020B0503020204020204" pitchFamily="3" charset="-122"/>
          <a:ea typeface="微软雅黑" panose="020B0503020204020204" pitchFamily="3" charset="-122"/>
          <a:cs typeface="微软雅黑" panose="020B0503020204020204" pitchFamily="3" charset="-122"/>
        </a:defRPr>
      </a:lvl3pPr>
      <a:lvl4pPr algn="l" rtl="0" eaLnBrk="0" fontAlgn="base" hangingPunct="0">
        <a:spcBef>
          <a:spcPct val="0"/>
        </a:spcBef>
        <a:spcAft>
          <a:spcPct val="0"/>
        </a:spcAft>
        <a:defRPr kumimoji="1" sz="2000">
          <a:solidFill>
            <a:schemeClr val="tx2"/>
          </a:solidFill>
          <a:latin typeface="微软雅黑" panose="020B0503020204020204" pitchFamily="3" charset="-122"/>
          <a:ea typeface="微软雅黑" panose="020B0503020204020204" pitchFamily="3" charset="-122"/>
          <a:cs typeface="微软雅黑" panose="020B0503020204020204" pitchFamily="3" charset="-122"/>
        </a:defRPr>
      </a:lvl4pPr>
      <a:lvl5pPr algn="l" rtl="0" eaLnBrk="0" fontAlgn="base" hangingPunct="0">
        <a:spcBef>
          <a:spcPct val="0"/>
        </a:spcBef>
        <a:spcAft>
          <a:spcPct val="0"/>
        </a:spcAft>
        <a:defRPr kumimoji="1" sz="2000">
          <a:solidFill>
            <a:schemeClr val="tx2"/>
          </a:solidFill>
          <a:latin typeface="微软雅黑" panose="020B0503020204020204" pitchFamily="3" charset="-122"/>
          <a:ea typeface="微软雅黑" panose="020B0503020204020204" pitchFamily="3" charset="-122"/>
          <a:cs typeface="微软雅黑" panose="020B0503020204020204" pitchFamily="3" charset="-122"/>
        </a:defRPr>
      </a:lvl5pPr>
      <a:lvl6pPr marL="457200" algn="l" rtl="0" eaLnBrk="0" fontAlgn="base" hangingPunct="0">
        <a:spcBef>
          <a:spcPct val="0"/>
        </a:spcBef>
        <a:spcAft>
          <a:spcPct val="0"/>
        </a:spcAft>
        <a:defRPr sz="2000">
          <a:solidFill>
            <a:schemeClr val="tx2"/>
          </a:solidFill>
          <a:latin typeface="Arial" panose="020B0604020202020204" pitchFamily="34" charset="0"/>
        </a:defRPr>
      </a:lvl6pPr>
      <a:lvl7pPr marL="914400" algn="l" rtl="0" eaLnBrk="0" fontAlgn="base" hangingPunct="0">
        <a:spcBef>
          <a:spcPct val="0"/>
        </a:spcBef>
        <a:spcAft>
          <a:spcPct val="0"/>
        </a:spcAft>
        <a:defRPr sz="2000">
          <a:solidFill>
            <a:schemeClr val="tx2"/>
          </a:solidFill>
          <a:latin typeface="Arial" panose="020B0604020202020204" pitchFamily="34" charset="0"/>
        </a:defRPr>
      </a:lvl7pPr>
      <a:lvl8pPr marL="1371600" algn="l" rtl="0" eaLnBrk="0" fontAlgn="base" hangingPunct="0">
        <a:spcBef>
          <a:spcPct val="0"/>
        </a:spcBef>
        <a:spcAft>
          <a:spcPct val="0"/>
        </a:spcAft>
        <a:defRPr sz="2000">
          <a:solidFill>
            <a:schemeClr val="tx2"/>
          </a:solidFill>
          <a:latin typeface="Arial" panose="020B0604020202020204" pitchFamily="34" charset="0"/>
        </a:defRPr>
      </a:lvl8pPr>
      <a:lvl9pPr marL="1828800" algn="l" rtl="0" eaLnBrk="0" fontAlgn="base" hangingPunct="0">
        <a:spcBef>
          <a:spcPct val="0"/>
        </a:spcBef>
        <a:spcAft>
          <a:spcPct val="0"/>
        </a:spcAft>
        <a:defRPr sz="2000">
          <a:solidFill>
            <a:schemeClr val="tx2"/>
          </a:solidFill>
          <a:latin typeface="Arial" panose="020B0604020202020204" pitchFamily="34" charset="0"/>
        </a:defRPr>
      </a:lvl9pPr>
    </p:titleStyle>
    <p:body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 charset="-122"/>
          <a:ea typeface="微软雅黑" panose="020B0503020204020204" pitchFamily="3" charset="-122"/>
          <a:cs typeface="微软雅黑" panose="020B0503020204020204" pitchFamily="3"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 charset="-122"/>
          <a:ea typeface="微软雅黑" panose="020B0503020204020204" pitchFamily="3" charset="-122"/>
          <a:cs typeface="微软雅黑" panose="020B0503020204020204" pitchFamily="3"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 charset="-122"/>
          <a:ea typeface="微软雅黑" panose="020B0503020204020204" pitchFamily="3" charset="-122"/>
          <a:cs typeface="微软雅黑" panose="020B0503020204020204" pitchFamily="3"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 charset="-122"/>
          <a:ea typeface="微软雅黑" panose="020B0503020204020204" pitchFamily="3" charset="-122"/>
          <a:cs typeface="微软雅黑" panose="020B0503020204020204" pitchFamily="3"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 charset="-122"/>
          <a:cs typeface="微软雅黑" panose="020B0503020204020204" pitchFamily="3"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9.jpeg"/></Relationships>
</file>

<file path=ppt/slides/_rels/slide2.xml.rels><?xml version="1.0" encoding="UTF-8" standalone="yes"?>
<Relationships xmlns="http://schemas.openxmlformats.org/package/2006/relationships"><Relationship Id="rId9" Type="http://schemas.openxmlformats.org/officeDocument/2006/relationships/image" Target="../media/image13.jpeg"/><Relationship Id="rId8" Type="http://schemas.openxmlformats.org/officeDocument/2006/relationships/image" Target="../media/image12.png"/><Relationship Id="rId7" Type="http://schemas.openxmlformats.org/officeDocument/2006/relationships/image" Target="../media/image11.jpeg"/><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image" Target="../media/image6.png"/><Relationship Id="rId11" Type="http://schemas.openxmlformats.org/officeDocument/2006/relationships/notesSlide" Target="../notesSlides/notesSlide2.xml"/><Relationship Id="rId10" Type="http://schemas.openxmlformats.org/officeDocument/2006/relationships/slideLayout" Target="../slideLayouts/slideLayout4.xml"/><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7" name="Picture 4"/>
          <p:cNvPicPr>
            <a:picLocks noChangeAspect="1"/>
          </p:cNvPicPr>
          <p:nvPr/>
        </p:nvPicPr>
        <p:blipFill>
          <a:blip r:embed="rId1"/>
          <a:stretch>
            <a:fillRect/>
          </a:stretch>
        </p:blipFill>
        <p:spPr>
          <a:xfrm>
            <a:off x="-4762" y="0"/>
            <a:ext cx="12187237" cy="6858000"/>
          </a:xfrm>
          <a:prstGeom prst="rect">
            <a:avLst/>
          </a:prstGeom>
          <a:noFill/>
          <a:ln w="9525">
            <a:noFill/>
          </a:ln>
        </p:spPr>
      </p:pic>
      <p:sp>
        <p:nvSpPr>
          <p:cNvPr id="9218" name="Rectangle 2"/>
          <p:cNvSpPr>
            <a:spLocks noGrp="1"/>
          </p:cNvSpPr>
          <p:nvPr>
            <p:ph type="ctrTitle"/>
          </p:nvPr>
        </p:nvSpPr>
        <p:spPr>
          <a:xfrm>
            <a:off x="2452688" y="2870200"/>
            <a:ext cx="7286625" cy="1116013"/>
          </a:xfrm>
          <a:prstGeom prst="rect">
            <a:avLst/>
          </a:prstGeom>
          <a:noFill/>
          <a:ln w="9525">
            <a:noFill/>
          </a:ln>
        </p:spPr>
        <p:txBody>
          <a:bodyPr anchor="b"/>
          <a:lstStyle>
            <a:lvl1pPr lvl="0">
              <a:defRPr/>
            </a:lvl1pPr>
          </a:lstStyle>
          <a:p>
            <a:pPr lvl="0" algn="ctr" eaLnBrk="1" hangingPunct="1"/>
            <a:r>
              <a:rPr lang="en-US" altLang="zh-CN" sz="4800" b="1" dirty="0">
                <a:solidFill>
                  <a:srgbClr val="008469"/>
                </a:solidFill>
              </a:rPr>
              <a:t>Cocos2d-JS</a:t>
            </a:r>
            <a:r>
              <a:rPr lang="zh-CN" altLang="en-US" sz="4800" b="1" dirty="0">
                <a:solidFill>
                  <a:srgbClr val="008469"/>
                </a:solidFill>
              </a:rPr>
              <a:t>游戏开发</a:t>
            </a:r>
            <a:endParaRPr lang="zh-CN" altLang="zh-CN" sz="4800" b="1" dirty="0">
              <a:solidFill>
                <a:srgbClr val="008469"/>
              </a:solidFill>
            </a:endParaRPr>
          </a:p>
        </p:txBody>
      </p:sp>
      <p:sp>
        <p:nvSpPr>
          <p:cNvPr id="9219" name="TextBox 4"/>
          <p:cNvSpPr txBox="1"/>
          <p:nvPr/>
        </p:nvSpPr>
        <p:spPr>
          <a:xfrm>
            <a:off x="5632450" y="4581525"/>
            <a:ext cx="5286375" cy="584200"/>
          </a:xfrm>
          <a:prstGeom prst="rect">
            <a:avLst/>
          </a:prstGeom>
          <a:noFill/>
          <a:ln w="9525">
            <a:noFill/>
          </a:ln>
        </p:spPr>
        <p:txBody>
          <a:bodyPr anchor="t">
            <a:spAutoFit/>
          </a:bodyPr>
          <a:p>
            <a:pPr eaLnBrk="0" hangingPunct="0"/>
            <a:r>
              <a:rPr lang="en-US" altLang="zh-CN" dirty="0">
                <a:latin typeface="微软雅黑" panose="020B0503020204020204" pitchFamily="3" charset="-122"/>
                <a:ea typeface="微软雅黑" panose="020B0503020204020204" pitchFamily="3" charset="-122"/>
              </a:rPr>
              <a:t> ---</a:t>
            </a:r>
            <a:r>
              <a:rPr lang="zh-CN" altLang="en-US" dirty="0">
                <a:latin typeface="微软雅黑" panose="020B0503020204020204" pitchFamily="3" charset="-122"/>
                <a:ea typeface="微软雅黑" panose="020B0503020204020204" pitchFamily="3" charset="-122"/>
              </a:rPr>
              <a:t>引擎简介及环境搭建</a:t>
            </a:r>
            <a:endParaRPr lang="zh-CN" altLang="en-US" dirty="0">
              <a:latin typeface="微软雅黑" panose="020B0503020204020204" pitchFamily="3" charset="-122"/>
              <a:ea typeface="微软雅黑" panose="020B0503020204020204" pitchFamily="3" charset="-122"/>
            </a:endParaRPr>
          </a:p>
        </p:txBody>
      </p:sp>
      <p:pic>
        <p:nvPicPr>
          <p:cNvPr id="9220" name="图片 4" descr="软院logo横版.png"/>
          <p:cNvPicPr>
            <a:picLocks noChangeAspect="1"/>
          </p:cNvPicPr>
          <p:nvPr/>
        </p:nvPicPr>
        <p:blipFill>
          <a:blip r:embed="rId2"/>
          <a:stretch>
            <a:fillRect/>
          </a:stretch>
        </p:blipFill>
        <p:spPr>
          <a:xfrm>
            <a:off x="8658225" y="6188075"/>
            <a:ext cx="3381375" cy="525463"/>
          </a:xfrm>
          <a:prstGeom prst="rect">
            <a:avLst/>
          </a:prstGeom>
          <a:noFill/>
          <a:ln w="9525">
            <a:noFill/>
          </a:ln>
        </p:spPr>
      </p:pic>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内容占位符 3"/>
          <p:cNvSpPr>
            <a:spLocks noGrp="1"/>
          </p:cNvSpPr>
          <p:nvPr>
            <p:ph sz="quarter" idx="10"/>
          </p:nvPr>
        </p:nvSpPr>
        <p:spPr>
          <a:xfrm>
            <a:off x="1000125" y="858838"/>
            <a:ext cx="9715500" cy="4494213"/>
          </a:xfrm>
          <a:noFill/>
          <a:ln>
            <a:noFill/>
          </a:ln>
        </p:spPr>
        <p:txBody>
          <a:bodyPr/>
          <a:p>
            <a:pPr defTabSz="0" fontAlgn="base"/>
            <a:r>
              <a:rPr kumimoji="1" lang="zh-CN" altLang="en-US"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下载并安装</a:t>
            </a:r>
            <a:r>
              <a:rPr kumimoji="1" lang="en-US" altLang="zh-CN"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Python</a:t>
            </a:r>
            <a:r>
              <a:rPr kumimoji="1" lang="zh-CN" altLang="en-US"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（运行</a:t>
            </a:r>
            <a:r>
              <a:rPr kumimoji="1" lang="en-US" altLang="zh-CN"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python –V</a:t>
            </a:r>
            <a:r>
              <a:rPr kumimoji="1" lang="zh-CN" altLang="en-US"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查看</a:t>
            </a:r>
            <a:r>
              <a:rPr kumimoji="1" lang="en-US" altLang="zh-CN"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Python</a:t>
            </a:r>
            <a:r>
              <a:rPr kumimoji="1" lang="zh-CN" altLang="en-US"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版本）</a:t>
            </a:r>
            <a:endParaRPr kumimoji="1" lang="zh-CN" altLang="en-US"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endParaRPr>
          </a:p>
          <a:p>
            <a:pPr defTabSz="0" fontAlgn="base"/>
            <a:r>
              <a:rPr kumimoji="1" lang="zh-CN" altLang="en-US"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进入引擎根目录，运行</a:t>
            </a:r>
            <a:r>
              <a:rPr kumimoji="1" lang="en-US" altLang="zh-CN"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python setup.py</a:t>
            </a:r>
            <a:endParaRPr kumimoji="1" lang="en-US" altLang="zh-CN"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endParaRPr>
          </a:p>
          <a:p>
            <a:pPr defTabSz="0" fontAlgn="base"/>
            <a:r>
              <a:rPr kumimoji="1" lang="zh-CN" altLang="en-US"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新建文件夹</a:t>
            </a:r>
            <a:r>
              <a:rPr kumimoji="1" lang="en-US" altLang="zh-CN"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CocosJS</a:t>
            </a:r>
            <a:r>
              <a:rPr kumimoji="1" lang="zh-CN" altLang="en-US"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作为工程目录</a:t>
            </a:r>
            <a:endParaRPr kumimoji="1" lang="zh-CN" altLang="en-US"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endParaRPr>
          </a:p>
          <a:p>
            <a:pPr defTabSz="0" fontAlgn="base"/>
            <a:r>
              <a:rPr kumimoji="1" lang="zh-CN" altLang="en-US"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使用终端进入工程文件夹，运行命令</a:t>
            </a:r>
            <a:r>
              <a:rPr kumimoji="1" lang="en-US" altLang="zh-CN"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 cocos new -l js --no-native L01</a:t>
            </a:r>
            <a:endParaRPr kumimoji="1" lang="zh-CN" altLang="en-US"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endParaRPr>
          </a:p>
          <a:p>
            <a:pPr defTabSz="0" fontAlgn="base"/>
            <a:r>
              <a:rPr kumimoji="1" lang="zh-CN" altLang="en-US"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使用</a:t>
            </a:r>
            <a:r>
              <a:rPr kumimoji="1" lang="en-US" altLang="zh-CN"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WebStorm</a:t>
            </a:r>
            <a:r>
              <a:rPr kumimoji="1" lang="zh-CN" altLang="en-US"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打开以及建好的项目并调试</a:t>
            </a:r>
            <a:endParaRPr kumimoji="1" lang="zh-CN" altLang="en-US"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endParaRPr>
          </a:p>
          <a:p>
            <a:pPr defTabSz="0" fontAlgn="base"/>
            <a:endParaRPr kumimoji="1" lang="zh-CN" altLang="en-US" sz="2665" strike="noStrike" noProof="1" dirty="0">
              <a:latin typeface="微软雅黑" panose="020B0503020204020204" pitchFamily="3" charset="-122"/>
              <a:ea typeface="微软雅黑" panose="020B0503020204020204" pitchFamily="3" charset="-122"/>
              <a:cs typeface="微软雅黑" panose="020B0503020204020204" pitchFamily="3" charset="-122"/>
            </a:endParaRPr>
          </a:p>
        </p:txBody>
      </p:sp>
      <p:sp>
        <p:nvSpPr>
          <p:cNvPr id="27650" name="内容占位符 4"/>
          <p:cNvSpPr>
            <a:spLocks noGrp="1"/>
          </p:cNvSpPr>
          <p:nvPr>
            <p:ph sz="quarter" idx="11"/>
          </p:nvPr>
        </p:nvSpPr>
        <p:spPr>
          <a:xfrm>
            <a:off x="947738" y="236538"/>
            <a:ext cx="8191500" cy="490537"/>
          </a:xfrm>
          <a:noFill/>
          <a:ln>
            <a:noFill/>
          </a:ln>
        </p:spPr>
        <p:txBody>
          <a:bodyPr anchor="t"/>
          <a:p>
            <a:pPr defTabSz="0"/>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实验</a:t>
            </a:r>
            <a:r>
              <a:rPr kumimoji="1" lang="en-US" altLang="zh-CN"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1</a:t>
            </a:r>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a:t>
            </a:r>
            <a:r>
              <a:rPr kumimoji="1" lang="en-US" altLang="zh-CN"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Web</a:t>
            </a:r>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非原生开发）</a:t>
            </a:r>
            <a:endPar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内容占位符 4"/>
          <p:cNvSpPr>
            <a:spLocks noGrp="1"/>
          </p:cNvSpPr>
          <p:nvPr>
            <p:ph sz="quarter" idx="11"/>
          </p:nvPr>
        </p:nvSpPr>
        <p:spPr>
          <a:xfrm>
            <a:off x="947738" y="236538"/>
            <a:ext cx="8191500" cy="490537"/>
          </a:xfrm>
          <a:noFill/>
          <a:ln>
            <a:noFill/>
          </a:ln>
        </p:spPr>
        <p:txBody>
          <a:bodyPr anchor="t"/>
          <a:p>
            <a:pPr defTabSz="0"/>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实验</a:t>
            </a:r>
            <a:r>
              <a:rPr kumimoji="1" lang="en-US" altLang="zh-CN"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1</a:t>
            </a:r>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a:t>
            </a:r>
            <a:r>
              <a:rPr kumimoji="1" lang="en-US" altLang="zh-CN"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Web</a:t>
            </a:r>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非原生开发）</a:t>
            </a:r>
            <a:endParaRPr kumimoji="1" lang="en-US" altLang="zh-CN"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endParaRPr>
          </a:p>
          <a:p>
            <a:pPr defTabSz="0"/>
            <a:endPar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endParaRPr>
          </a:p>
        </p:txBody>
      </p:sp>
      <p:pic>
        <p:nvPicPr>
          <p:cNvPr id="29698" name="图片 1" descr="屏幕快照 2015-08-31 下午2.35.18.png"/>
          <p:cNvPicPr>
            <a:picLocks noChangeAspect="1"/>
          </p:cNvPicPr>
          <p:nvPr/>
        </p:nvPicPr>
        <p:blipFill>
          <a:blip r:embed="rId1"/>
          <a:stretch>
            <a:fillRect/>
          </a:stretch>
        </p:blipFill>
        <p:spPr>
          <a:xfrm>
            <a:off x="1090613" y="1028700"/>
            <a:ext cx="9055100" cy="4770438"/>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1745" name="Picture 5"/>
          <p:cNvPicPr>
            <a:picLocks noChangeAspect="1"/>
          </p:cNvPicPr>
          <p:nvPr/>
        </p:nvPicPr>
        <p:blipFill>
          <a:blip r:embed="rId1"/>
          <a:stretch>
            <a:fillRect/>
          </a:stretch>
        </p:blipFill>
        <p:spPr>
          <a:xfrm>
            <a:off x="-14287" y="0"/>
            <a:ext cx="12212637" cy="6858000"/>
          </a:xfrm>
          <a:prstGeom prst="rect">
            <a:avLst/>
          </a:prstGeom>
          <a:noFill/>
          <a:ln w="9525">
            <a:noFill/>
          </a:ln>
        </p:spPr>
      </p:pic>
      <p:sp>
        <p:nvSpPr>
          <p:cNvPr id="31746" name="Rectangle 6"/>
          <p:cNvSpPr>
            <a:spLocks noGrp="1"/>
          </p:cNvSpPr>
          <p:nvPr>
            <p:ph type="ctrTitle"/>
          </p:nvPr>
        </p:nvSpPr>
        <p:spPr>
          <a:xfrm>
            <a:off x="2095500" y="3143250"/>
            <a:ext cx="7362825" cy="1285875"/>
          </a:xfrm>
          <a:prstGeom prst="rect">
            <a:avLst/>
          </a:prstGeom>
          <a:noFill/>
          <a:ln w="9525">
            <a:noFill/>
          </a:ln>
        </p:spPr>
        <p:txBody>
          <a:bodyPr anchor="b"/>
          <a:lstStyle>
            <a:lvl1pPr lvl="0">
              <a:defRPr/>
            </a:lvl1pPr>
          </a:lstStyle>
          <a:p>
            <a:pPr lvl="0" algn="ctr" eaLnBrk="1" hangingPunct="1"/>
            <a:r>
              <a:rPr lang="en-US" altLang="zh-CN" sz="5400" dirty="0"/>
              <a:t>Thank </a:t>
            </a:r>
            <a:r>
              <a:rPr lang="en-US" altLang="zh-CN" sz="5400" dirty="0">
                <a:solidFill>
                  <a:srgbClr val="FF0000"/>
                </a:solidFill>
              </a:rPr>
              <a:t>You</a:t>
            </a:r>
            <a:r>
              <a:rPr lang="zh-CN" altLang="en-US" sz="5400" dirty="0"/>
              <a:t>！</a:t>
            </a:r>
            <a:endParaRPr lang="zh-CN" altLang="zh-CN" sz="5400" dirty="0"/>
          </a:p>
        </p:txBody>
      </p:sp>
      <p:pic>
        <p:nvPicPr>
          <p:cNvPr id="31747" name="图片 3" descr="软院logo横版.png"/>
          <p:cNvPicPr>
            <a:picLocks noChangeAspect="1"/>
          </p:cNvPicPr>
          <p:nvPr/>
        </p:nvPicPr>
        <p:blipFill>
          <a:blip r:embed="rId2"/>
          <a:stretch>
            <a:fillRect/>
          </a:stretch>
        </p:blipFill>
        <p:spPr>
          <a:xfrm>
            <a:off x="2062163" y="5927725"/>
            <a:ext cx="3381375" cy="52705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内容占位符 3"/>
          <p:cNvSpPr>
            <a:spLocks noGrp="1"/>
          </p:cNvSpPr>
          <p:nvPr>
            <p:ph sz="quarter" idx="10"/>
          </p:nvPr>
        </p:nvSpPr>
        <p:spPr>
          <a:xfrm>
            <a:off x="1000125" y="822325"/>
            <a:ext cx="9715500" cy="5153025"/>
          </a:xfrm>
          <a:noFill/>
          <a:ln>
            <a:noFill/>
          </a:ln>
        </p:spPr>
        <p:txBody>
          <a:bodyPr/>
          <a:p>
            <a:pPr defTabSz="0" fontAlgn="base"/>
            <a:r>
              <a:rPr kumimoji="1" lang="zh-CN" altLang="en-US"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游戏引擎是指一些已编写好的可编辑电脑游戏系统或者一些交互式实时图像应用程的</a:t>
            </a:r>
            <a:r>
              <a:rPr kumimoji="1" lang="zh-CN" altLang="en-US" sz="2700" strike="noStrike" noProof="1" dirty="0">
                <a:solidFill>
                  <a:schemeClr val="accent3"/>
                </a:solidFill>
                <a:latin typeface="微软雅黑" panose="020B0503020204020204" pitchFamily="3" charset="-122"/>
                <a:ea typeface="微软雅黑" panose="020B0503020204020204" pitchFamily="3" charset="-122"/>
                <a:cs typeface="微软雅黑" panose="020B0503020204020204" pitchFamily="3" charset="-122"/>
              </a:rPr>
              <a:t>核心组件系统</a:t>
            </a:r>
            <a:r>
              <a:rPr kumimoji="1" lang="zh-CN" altLang="en-US"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。这些系统为游戏设计者提供编写游戏所需的</a:t>
            </a:r>
            <a:r>
              <a:rPr kumimoji="1" lang="zh-CN" altLang="en-US" sz="2700" strike="noStrike" noProof="1" dirty="0">
                <a:solidFill>
                  <a:schemeClr val="accent3"/>
                </a:solidFill>
                <a:latin typeface="微软雅黑" panose="020B0503020204020204" pitchFamily="3" charset="-122"/>
                <a:ea typeface="微软雅黑" panose="020B0503020204020204" pitchFamily="3" charset="-122"/>
                <a:cs typeface="微软雅黑" panose="020B0503020204020204" pitchFamily="3" charset="-122"/>
              </a:rPr>
              <a:t>各种工具</a:t>
            </a:r>
            <a:r>
              <a:rPr kumimoji="1" lang="zh-CN" altLang="en-US"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，其目的在于让游戏设计者能容易和快速地做出游戏程式而不用由零开始。</a:t>
            </a:r>
            <a:endParaRPr kumimoji="1" lang="zh-CN" altLang="en-US"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endParaRPr>
          </a:p>
          <a:p>
            <a:pPr defTabSz="0" fontAlgn="base"/>
            <a:r>
              <a:rPr kumimoji="1" lang="zh-CN" altLang="en-US"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常用引擎</a:t>
            </a:r>
            <a:br>
              <a:rPr kumimoji="1" lang="en-US" altLang="zh-CN" sz="27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br>
            <a:r>
              <a:rPr kumimoji="1" lang="zh-CN" altLang="en-US"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a:t>
            </a:r>
            <a:r>
              <a:rPr kumimoji="1" lang="en-US" altLang="zh-CN"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Cocos2d</a:t>
            </a:r>
            <a:r>
              <a:rPr kumimoji="1" lang="zh-CN" altLang="en-US"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系列</a:t>
            </a:r>
            <a:r>
              <a:rPr kumimoji="1" lang="en-US" altLang="zh-CN"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(2d</a:t>
            </a:r>
            <a:r>
              <a:rPr kumimoji="1" lang="zh-CN" altLang="en-US"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为主</a:t>
            </a:r>
            <a:r>
              <a:rPr kumimoji="1" lang="en-US" altLang="zh-CN"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a:t>
            </a:r>
            <a:br>
              <a:rPr kumimoji="1" lang="en-US" altLang="zh-CN" sz="27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br>
            <a:r>
              <a:rPr kumimoji="1" lang="en-US" altLang="zh-CN"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	</a:t>
            </a:r>
            <a:r>
              <a:rPr kumimoji="1" lang="zh-CN" altLang="en-US"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a:t>
            </a:r>
            <a:r>
              <a:rPr kumimoji="1" lang="en-US" altLang="zh-CN"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Unity 3D</a:t>
            </a:r>
            <a:r>
              <a:rPr kumimoji="1" lang="zh-CN" altLang="en-US"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引擎</a:t>
            </a:r>
            <a:r>
              <a:rPr kumimoji="1" lang="en-US" altLang="zh-CN"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(3d</a:t>
            </a:r>
            <a:r>
              <a:rPr kumimoji="1" lang="zh-CN" altLang="en-US"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为主</a:t>
            </a:r>
            <a:r>
              <a:rPr kumimoji="1" lang="en-US" altLang="zh-CN"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a:t>
            </a:r>
            <a:br>
              <a:rPr kumimoji="1" lang="en-US" altLang="zh-CN" sz="27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br>
            <a:r>
              <a:rPr kumimoji="1" lang="zh-CN" altLang="en-US"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－其他引擎（虚幻、</a:t>
            </a:r>
            <a:r>
              <a:rPr lang="zh-CN" altLang="en-US" sz="2700" strike="noStrike" noProof="1" dirty="0">
                <a:solidFill>
                  <a:schemeClr val="tx1"/>
                </a:solidFill>
                <a:sym typeface="+mn-ea"/>
              </a:rPr>
              <a:t>白鹭）</a:t>
            </a:r>
            <a:endParaRPr kumimoji="1" lang="zh-CN" altLang="en-US"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sym typeface="+mn-ea"/>
            </a:endParaRPr>
          </a:p>
        </p:txBody>
      </p:sp>
      <p:sp>
        <p:nvSpPr>
          <p:cNvPr id="11266" name="内容占位符 4"/>
          <p:cNvSpPr>
            <a:spLocks noGrp="1"/>
          </p:cNvSpPr>
          <p:nvPr>
            <p:ph sz="quarter" idx="11"/>
          </p:nvPr>
        </p:nvSpPr>
        <p:spPr>
          <a:xfrm>
            <a:off x="804863" y="236538"/>
            <a:ext cx="8191500" cy="490537"/>
          </a:xfrm>
          <a:noFill/>
          <a:ln>
            <a:noFill/>
          </a:ln>
        </p:spPr>
        <p:txBody>
          <a:bodyPr anchor="t"/>
          <a:p>
            <a:pPr defTabSz="0"/>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游戏引擎</a:t>
            </a:r>
            <a:endParaRPr kumimoji="1" lang="en-US" altLang="zh-CN"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endParaRPr>
          </a:p>
          <a:p>
            <a:pPr defTabSz="0"/>
            <a:endPar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endParaRPr>
          </a:p>
        </p:txBody>
      </p:sp>
      <p:sp>
        <p:nvSpPr>
          <p:cNvPr id="7" name="文本框 6"/>
          <p:cNvSpPr txBox="1"/>
          <p:nvPr/>
        </p:nvSpPr>
        <p:spPr>
          <a:xfrm>
            <a:off x="9291638" y="4162425"/>
            <a:ext cx="458788" cy="501650"/>
          </a:xfrm>
          <a:prstGeom prst="rect">
            <a:avLst/>
          </a:prstGeom>
          <a:noFill/>
          <a:ln w="9525">
            <a:noFill/>
          </a:ln>
        </p:spPr>
        <p:txBody>
          <a:bodyPr wrap="none">
            <a:spAutoFit/>
          </a:bodyPr>
          <a:p>
            <a:pPr marR="0" defTabSz="914400" eaLnBrk="0" hangingPunct="0">
              <a:buClrTx/>
              <a:buNone/>
            </a:pPr>
            <a:r>
              <a:rPr kumimoji="0" lang="is-IS" altLang="zh-CN" sz="2665" kern="1200" cap="none" spc="0" normalizeH="0" baseline="0" noProof="1" dirty="0">
                <a:solidFill>
                  <a:srgbClr val="006F53"/>
                </a:solidFill>
                <a:latin typeface="微软雅黑" panose="020B0503020204020204" pitchFamily="3" charset="-122"/>
                <a:ea typeface="微软雅黑" panose="020B0503020204020204" pitchFamily="3" charset="-122"/>
                <a:cs typeface="+mn-cs"/>
                <a:sym typeface="+mn-ea"/>
              </a:rPr>
              <a:t>…</a:t>
            </a:r>
            <a:endParaRPr kumimoji="0" lang="zh-CN" altLang="en-US" sz="2665" kern="1200" cap="none" spc="0" normalizeH="0" baseline="0" noProof="1" dirty="0">
              <a:solidFill>
                <a:srgbClr val="006F53"/>
              </a:solidFill>
              <a:latin typeface="微软雅黑" panose="020B0503020204020204" pitchFamily="3" charset="-122"/>
              <a:ea typeface="微软雅黑" panose="020B0503020204020204" pitchFamily="3" charset="-122"/>
              <a:cs typeface="+mn-cs"/>
              <a:sym typeface="+mn-ea"/>
            </a:endParaRPr>
          </a:p>
        </p:txBody>
      </p:sp>
      <p:pic>
        <p:nvPicPr>
          <p:cNvPr id="8" name="图片 7" descr="炉石传说.jpg"/>
          <p:cNvPicPr>
            <a:picLocks noChangeAspect="1"/>
          </p:cNvPicPr>
          <p:nvPr/>
        </p:nvPicPr>
        <p:blipFill>
          <a:blip r:embed="rId1"/>
          <a:stretch>
            <a:fillRect/>
          </a:stretch>
        </p:blipFill>
        <p:spPr>
          <a:xfrm>
            <a:off x="5519738" y="4746625"/>
            <a:ext cx="601662" cy="601663"/>
          </a:xfrm>
          <a:prstGeom prst="rect">
            <a:avLst/>
          </a:prstGeom>
          <a:noFill/>
          <a:ln w="9525">
            <a:noFill/>
          </a:ln>
        </p:spPr>
      </p:pic>
      <p:sp>
        <p:nvSpPr>
          <p:cNvPr id="12" name="文本框 11"/>
          <p:cNvSpPr txBox="1"/>
          <p:nvPr/>
        </p:nvSpPr>
        <p:spPr>
          <a:xfrm>
            <a:off x="8401050" y="4749800"/>
            <a:ext cx="458788" cy="501650"/>
          </a:xfrm>
          <a:prstGeom prst="rect">
            <a:avLst/>
          </a:prstGeom>
          <a:noFill/>
          <a:ln w="9525">
            <a:noFill/>
          </a:ln>
        </p:spPr>
        <p:txBody>
          <a:bodyPr wrap="none">
            <a:spAutoFit/>
          </a:bodyPr>
          <a:p>
            <a:pPr marR="0" defTabSz="914400" eaLnBrk="0" hangingPunct="0">
              <a:buClrTx/>
              <a:buNone/>
            </a:pPr>
            <a:r>
              <a:rPr kumimoji="0" lang="is-IS" altLang="zh-CN" sz="2665" kern="1200" cap="none" spc="0" normalizeH="0" baseline="0" noProof="1" dirty="0">
                <a:solidFill>
                  <a:srgbClr val="006F53"/>
                </a:solidFill>
                <a:latin typeface="微软雅黑" panose="020B0503020204020204" pitchFamily="3" charset="-122"/>
                <a:ea typeface="微软雅黑" panose="020B0503020204020204" pitchFamily="3" charset="-122"/>
                <a:cs typeface="+mn-cs"/>
                <a:sym typeface="+mn-ea"/>
              </a:rPr>
              <a:t>…</a:t>
            </a:r>
            <a:endParaRPr kumimoji="0" lang="zh-CN" altLang="en-US" sz="2665" kern="1200" cap="none" spc="0" normalizeH="0" baseline="0" noProof="1" dirty="0">
              <a:solidFill>
                <a:srgbClr val="006F53"/>
              </a:solidFill>
              <a:latin typeface="微软雅黑" panose="020B0503020204020204" pitchFamily="3" charset="-122"/>
              <a:ea typeface="微软雅黑" panose="020B0503020204020204" pitchFamily="3" charset="-122"/>
              <a:cs typeface="+mn-cs"/>
              <a:sym typeface="+mn-ea"/>
            </a:endParaRPr>
          </a:p>
        </p:txBody>
      </p:sp>
      <p:pic>
        <p:nvPicPr>
          <p:cNvPr id="17" name="图片 16" descr="大掌门.jpg"/>
          <p:cNvPicPr>
            <a:picLocks noChangeAspect="1"/>
          </p:cNvPicPr>
          <p:nvPr/>
        </p:nvPicPr>
        <p:blipFill>
          <a:blip r:embed="rId2"/>
          <a:stretch>
            <a:fillRect/>
          </a:stretch>
        </p:blipFill>
        <p:spPr>
          <a:xfrm>
            <a:off x="8583613" y="4100513"/>
            <a:ext cx="592137" cy="590550"/>
          </a:xfrm>
          <a:prstGeom prst="rect">
            <a:avLst/>
          </a:prstGeom>
          <a:noFill/>
          <a:ln w="9525">
            <a:noFill/>
          </a:ln>
        </p:spPr>
      </p:pic>
      <p:pic>
        <p:nvPicPr>
          <p:cNvPr id="18" name="图片 17" descr="神庙逃亡.jpg"/>
          <p:cNvPicPr>
            <a:picLocks noChangeAspect="1"/>
          </p:cNvPicPr>
          <p:nvPr/>
        </p:nvPicPr>
        <p:blipFill>
          <a:blip r:embed="rId3"/>
          <a:stretch>
            <a:fillRect/>
          </a:stretch>
        </p:blipFill>
        <p:spPr>
          <a:xfrm>
            <a:off x="6299200" y="4792663"/>
            <a:ext cx="555625" cy="555625"/>
          </a:xfrm>
          <a:prstGeom prst="rect">
            <a:avLst/>
          </a:prstGeom>
          <a:noFill/>
          <a:ln w="9525">
            <a:noFill/>
          </a:ln>
        </p:spPr>
      </p:pic>
      <p:pic>
        <p:nvPicPr>
          <p:cNvPr id="19" name="图片 18" descr="王者荣耀.jpg"/>
          <p:cNvPicPr>
            <a:picLocks noChangeAspect="1"/>
          </p:cNvPicPr>
          <p:nvPr/>
        </p:nvPicPr>
        <p:blipFill>
          <a:blip r:embed="rId4"/>
          <a:stretch>
            <a:fillRect/>
          </a:stretch>
        </p:blipFill>
        <p:spPr>
          <a:xfrm>
            <a:off x="7032625" y="4721225"/>
            <a:ext cx="573088" cy="576263"/>
          </a:xfrm>
          <a:prstGeom prst="rect">
            <a:avLst/>
          </a:prstGeom>
          <a:noFill/>
          <a:ln w="9525">
            <a:noFill/>
          </a:ln>
        </p:spPr>
      </p:pic>
      <p:pic>
        <p:nvPicPr>
          <p:cNvPr id="20" name="图片 19" descr="诛仙.jpg"/>
          <p:cNvPicPr>
            <a:picLocks noChangeAspect="1"/>
          </p:cNvPicPr>
          <p:nvPr/>
        </p:nvPicPr>
        <p:blipFill>
          <a:blip r:embed="rId5"/>
          <a:stretch>
            <a:fillRect/>
          </a:stretch>
        </p:blipFill>
        <p:spPr>
          <a:xfrm>
            <a:off x="7815263" y="4794250"/>
            <a:ext cx="482600" cy="482600"/>
          </a:xfrm>
          <a:prstGeom prst="rect">
            <a:avLst/>
          </a:prstGeom>
          <a:noFill/>
          <a:ln w="9525">
            <a:noFill/>
          </a:ln>
        </p:spPr>
      </p:pic>
      <p:pic>
        <p:nvPicPr>
          <p:cNvPr id="21" name="图片 20" descr="消消乐.png"/>
          <p:cNvPicPr>
            <a:picLocks noChangeAspect="1"/>
          </p:cNvPicPr>
          <p:nvPr/>
        </p:nvPicPr>
        <p:blipFill>
          <a:blip r:embed="rId6"/>
          <a:stretch>
            <a:fillRect/>
          </a:stretch>
        </p:blipFill>
        <p:spPr>
          <a:xfrm>
            <a:off x="5510213" y="4116388"/>
            <a:ext cx="576262" cy="574675"/>
          </a:xfrm>
          <a:prstGeom prst="rect">
            <a:avLst/>
          </a:prstGeom>
          <a:noFill/>
          <a:ln w="9525">
            <a:noFill/>
          </a:ln>
        </p:spPr>
      </p:pic>
      <p:pic>
        <p:nvPicPr>
          <p:cNvPr id="22" name="图片 21" descr="梦幻西游.jpg"/>
          <p:cNvPicPr>
            <a:picLocks noChangeAspect="1"/>
          </p:cNvPicPr>
          <p:nvPr/>
        </p:nvPicPr>
        <p:blipFill>
          <a:blip r:embed="rId7"/>
          <a:stretch>
            <a:fillRect/>
          </a:stretch>
        </p:blipFill>
        <p:spPr>
          <a:xfrm>
            <a:off x="6278563" y="4116388"/>
            <a:ext cx="576262" cy="574675"/>
          </a:xfrm>
          <a:prstGeom prst="rect">
            <a:avLst/>
          </a:prstGeom>
          <a:noFill/>
          <a:ln w="9525">
            <a:noFill/>
          </a:ln>
        </p:spPr>
      </p:pic>
      <p:pic>
        <p:nvPicPr>
          <p:cNvPr id="23" name="图片 22" descr="欢乐斗地主.png"/>
          <p:cNvPicPr>
            <a:picLocks noChangeAspect="1"/>
          </p:cNvPicPr>
          <p:nvPr/>
        </p:nvPicPr>
        <p:blipFill>
          <a:blip r:embed="rId8"/>
          <a:stretch>
            <a:fillRect/>
          </a:stretch>
        </p:blipFill>
        <p:spPr>
          <a:xfrm>
            <a:off x="7032625" y="4100513"/>
            <a:ext cx="590550" cy="590550"/>
          </a:xfrm>
          <a:prstGeom prst="rect">
            <a:avLst/>
          </a:prstGeom>
          <a:noFill/>
          <a:ln w="9525">
            <a:noFill/>
          </a:ln>
        </p:spPr>
      </p:pic>
      <p:pic>
        <p:nvPicPr>
          <p:cNvPr id="24" name="图片 23" descr="我叫MT2.jpg"/>
          <p:cNvPicPr>
            <a:picLocks noChangeAspect="1"/>
          </p:cNvPicPr>
          <p:nvPr/>
        </p:nvPicPr>
        <p:blipFill>
          <a:blip r:embed="rId9"/>
          <a:stretch>
            <a:fillRect/>
          </a:stretch>
        </p:blipFill>
        <p:spPr>
          <a:xfrm>
            <a:off x="7815263" y="4116388"/>
            <a:ext cx="576262" cy="574675"/>
          </a:xfrm>
          <a:prstGeom prst="rect">
            <a:avLst/>
          </a:prstGeom>
          <a:noFill/>
          <a:ln w="9525">
            <a:noFill/>
          </a:ln>
        </p:spPr>
      </p:pic>
      <p:sp>
        <p:nvSpPr>
          <p:cNvPr id="25" name="文本框 24"/>
          <p:cNvSpPr txBox="1"/>
          <p:nvPr/>
        </p:nvSpPr>
        <p:spPr>
          <a:xfrm>
            <a:off x="8402638" y="4810125"/>
            <a:ext cx="458788" cy="501650"/>
          </a:xfrm>
          <a:prstGeom prst="rect">
            <a:avLst/>
          </a:prstGeom>
          <a:noFill/>
          <a:ln w="9525">
            <a:noFill/>
          </a:ln>
        </p:spPr>
        <p:txBody>
          <a:bodyPr wrap="none">
            <a:spAutoFit/>
          </a:bodyPr>
          <a:p>
            <a:pPr marR="0" defTabSz="914400" eaLnBrk="0" hangingPunct="0">
              <a:buClrTx/>
              <a:buNone/>
            </a:pPr>
            <a:r>
              <a:rPr kumimoji="0" lang="is-IS" altLang="zh-CN" sz="2665" kern="1200" cap="none" spc="0" normalizeH="0" baseline="0" noProof="1" dirty="0">
                <a:solidFill>
                  <a:srgbClr val="006F53"/>
                </a:solidFill>
                <a:latin typeface="微软雅黑" panose="020B0503020204020204" pitchFamily="3" charset="-122"/>
                <a:ea typeface="微软雅黑" panose="020B0503020204020204" pitchFamily="3" charset="-122"/>
                <a:cs typeface="+mn-cs"/>
                <a:sym typeface="+mn-ea"/>
              </a:rPr>
              <a:t>…</a:t>
            </a:r>
            <a:endParaRPr kumimoji="0" lang="zh-CN" altLang="en-US" sz="2665" kern="1200" cap="none" spc="0" normalizeH="0" baseline="0" noProof="1" dirty="0">
              <a:solidFill>
                <a:srgbClr val="006F53"/>
              </a:solidFill>
              <a:latin typeface="微软雅黑" panose="020B0503020204020204" pitchFamily="3" charset="-122"/>
              <a:ea typeface="微软雅黑" panose="020B0503020204020204" pitchFamily="3" charset="-122"/>
              <a:cs typeface="+mn-cs"/>
              <a:sym typeface="+mn-ea"/>
            </a:endParaRPr>
          </a:p>
        </p:txBody>
      </p:sp>
      <p:pic>
        <p:nvPicPr>
          <p:cNvPr id="26" name="图片 25" descr="王者荣耀.jpg"/>
          <p:cNvPicPr>
            <a:picLocks noChangeAspect="1"/>
          </p:cNvPicPr>
          <p:nvPr/>
        </p:nvPicPr>
        <p:blipFill>
          <a:blip r:embed="rId4"/>
          <a:stretch>
            <a:fillRect/>
          </a:stretch>
        </p:blipFill>
        <p:spPr>
          <a:xfrm>
            <a:off x="7032625" y="4783138"/>
            <a:ext cx="574675" cy="574675"/>
          </a:xfrm>
          <a:prstGeom prst="rect">
            <a:avLst/>
          </a:prstGeom>
          <a:noFill/>
          <a:ln w="9525">
            <a:noFill/>
          </a:ln>
        </p:spPr>
      </p:pic>
      <p:pic>
        <p:nvPicPr>
          <p:cNvPr id="27" name="图片 26" descr="诛仙.jpg"/>
          <p:cNvPicPr>
            <a:picLocks noChangeAspect="1"/>
          </p:cNvPicPr>
          <p:nvPr/>
        </p:nvPicPr>
        <p:blipFill>
          <a:blip r:embed="rId5"/>
          <a:stretch>
            <a:fillRect/>
          </a:stretch>
        </p:blipFill>
        <p:spPr>
          <a:xfrm>
            <a:off x="7816850" y="4854575"/>
            <a:ext cx="482600" cy="4826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69">
                                            <p:txEl>
                                              <p:charRg st="0" end="105"/>
                                            </p:txEl>
                                          </p:spTgt>
                                        </p:tgtEl>
                                        <p:attrNameLst>
                                          <p:attrName>style.visibility</p:attrName>
                                        </p:attrNameLst>
                                      </p:cBhvr>
                                      <p:to>
                                        <p:strVal val="visible"/>
                                      </p:to>
                                    </p:set>
                                    <p:anim calcmode="lin" valueType="num">
                                      <p:cBhvr additive="base">
                                        <p:cTn id="7" dur="500" fill="hold"/>
                                        <p:tgtEl>
                                          <p:spTgt spid="7169">
                                            <p:txEl>
                                              <p:charRg st="0" end="10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69">
                                            <p:txEl>
                                              <p:charRg st="0" end="10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69">
                                            <p:txEl>
                                              <p:charRg st="105" end="158"/>
                                            </p:txEl>
                                          </p:spTgt>
                                        </p:tgtEl>
                                        <p:attrNameLst>
                                          <p:attrName>style.visibility</p:attrName>
                                        </p:attrNameLst>
                                      </p:cBhvr>
                                      <p:to>
                                        <p:strVal val="visible"/>
                                      </p:to>
                                    </p:set>
                                    <p:anim calcmode="lin" valueType="num">
                                      <p:cBhvr additive="base">
                                        <p:cTn id="13" dur="500" fill="hold"/>
                                        <p:tgtEl>
                                          <p:spTgt spid="7169">
                                            <p:txEl>
                                              <p:charRg st="105" end="15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69">
                                            <p:txEl>
                                              <p:charRg st="105" end="15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blinds(horizontal)">
                                      <p:cBhvr>
                                        <p:cTn id="19" dur="500"/>
                                        <p:tgtEl>
                                          <p:spTgt spid="21"/>
                                        </p:tgtEl>
                                      </p:cBhvr>
                                    </p:animEffect>
                                  </p:childTnLst>
                                </p:cTn>
                              </p:par>
                              <p:par>
                                <p:cTn id="20" presetID="3" presetClass="entr" presetSubtype="10" fill="hold"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linds(horizontal)">
                                      <p:cBhvr>
                                        <p:cTn id="22" dur="500"/>
                                        <p:tgtEl>
                                          <p:spTgt spid="23"/>
                                        </p:tgtEl>
                                      </p:cBhvr>
                                    </p:animEffect>
                                  </p:childTnLst>
                                </p:cTn>
                              </p:par>
                              <p:par>
                                <p:cTn id="23" presetID="3" presetClass="entr" presetSubtype="1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blinds(horizontal)">
                                      <p:cBhvr>
                                        <p:cTn id="25" dur="500"/>
                                        <p:tgtEl>
                                          <p:spTgt spid="22"/>
                                        </p:tgtEl>
                                      </p:cBhvr>
                                    </p:animEffect>
                                  </p:childTnLst>
                                </p:cTn>
                              </p:par>
                              <p:par>
                                <p:cTn id="26" presetID="3" presetClass="entr" presetSubtype="10"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linds(horizontal)">
                                      <p:cBhvr>
                                        <p:cTn id="28" dur="500"/>
                                        <p:tgtEl>
                                          <p:spTgt spid="24"/>
                                        </p:tgtEl>
                                      </p:cBhvr>
                                    </p:animEffect>
                                  </p:childTnLst>
                                </p:cTn>
                              </p:par>
                              <p:par>
                                <p:cTn id="29" presetID="3" presetClass="entr" presetSubtype="1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linds(horizontal)">
                                      <p:cBhvr>
                                        <p:cTn id="31" dur="500"/>
                                        <p:tgtEl>
                                          <p:spTgt spid="17"/>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blinds(horizontal)">
                                      <p:cBhvr>
                                        <p:cTn id="34" dur="500"/>
                                        <p:tgtEl>
                                          <p:spTgt spid="7"/>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par>
                                <p:cTn id="38" presetID="3" presetClass="entr" presetSubtype="10"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blinds(horizontal)">
                                      <p:cBhvr>
                                        <p:cTn id="40" dur="500"/>
                                        <p:tgtEl>
                                          <p:spTgt spid="20"/>
                                        </p:tgtEl>
                                      </p:cBhvr>
                                    </p:animEffect>
                                  </p:childTnLst>
                                </p:cTn>
                              </p:par>
                              <p:par>
                                <p:cTn id="41" presetID="3" presetClass="entr" presetSubtype="1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blinds(horizontal)">
                                      <p:cBhvr>
                                        <p:cTn id="43" dur="500"/>
                                        <p:tgtEl>
                                          <p:spTgt spid="19"/>
                                        </p:tgtEl>
                                      </p:cBhvr>
                                    </p:animEffect>
                                  </p:childTnLst>
                                </p:cTn>
                              </p:par>
                              <p:par>
                                <p:cTn id="44" presetID="3" presetClass="entr" presetSubtype="10"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blinds(horizontal)">
                                      <p:cBhvr>
                                        <p:cTn id="46" dur="500"/>
                                        <p:tgtEl>
                                          <p:spTgt spid="18"/>
                                        </p:tgtEl>
                                      </p:cBhvr>
                                    </p:animEffect>
                                  </p:childTnLst>
                                </p:cTn>
                              </p:par>
                              <p:par>
                                <p:cTn id="47" presetID="3" presetClass="entr" presetSubtype="10" fill="hold"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blinds(horizontal)">
                                      <p:cBhvr>
                                        <p:cTn id="49" dur="500"/>
                                        <p:tgtEl>
                                          <p:spTgt spid="8"/>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blinds(horizontal)">
                                      <p:cBhvr>
                                        <p:cTn id="52" dur="500"/>
                                        <p:tgtEl>
                                          <p:spTgt spid="25"/>
                                        </p:tgtEl>
                                      </p:cBhvr>
                                    </p:animEffect>
                                  </p:childTnLst>
                                </p:cTn>
                              </p:par>
                              <p:par>
                                <p:cTn id="53" presetID="3" presetClass="entr" presetSubtype="10" fill="hold" nodeType="with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blinds(horizontal)">
                                      <p:cBhvr>
                                        <p:cTn id="55" dur="500"/>
                                        <p:tgtEl>
                                          <p:spTgt spid="27"/>
                                        </p:tgtEl>
                                      </p:cBhvr>
                                    </p:animEffect>
                                  </p:childTnLst>
                                </p:cTn>
                              </p:par>
                              <p:par>
                                <p:cTn id="56" presetID="3" presetClass="entr" presetSubtype="10" fill="hold"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blinds(horizontal)">
                                      <p:cBhvr>
                                        <p:cTn id="5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 grpId="0" build="p"/>
      <p:bldP spid="7" grpId="0"/>
      <p:bldP spid="12" grpId="0"/>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内容占位符 4"/>
          <p:cNvSpPr>
            <a:spLocks noGrp="1"/>
          </p:cNvSpPr>
          <p:nvPr>
            <p:ph sz="quarter" idx="11"/>
          </p:nvPr>
        </p:nvSpPr>
        <p:spPr>
          <a:xfrm>
            <a:off x="947738" y="236538"/>
            <a:ext cx="8191500" cy="490537"/>
          </a:xfrm>
          <a:noFill/>
          <a:ln>
            <a:noFill/>
          </a:ln>
        </p:spPr>
        <p:txBody>
          <a:bodyPr anchor="t"/>
          <a:p>
            <a:pPr defTabSz="0"/>
            <a:r>
              <a:rPr kumimoji="1" lang="en-US" altLang="zh-CN"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Cocos2d</a:t>
            </a:r>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分支演化过程</a:t>
            </a:r>
            <a:endParaRPr kumimoji="1" lang="en-US" altLang="zh-CN"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endParaRPr>
          </a:p>
          <a:p>
            <a:pPr defTabSz="0"/>
            <a:endPar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endParaRPr>
          </a:p>
        </p:txBody>
      </p:sp>
      <p:pic>
        <p:nvPicPr>
          <p:cNvPr id="9218" name="内容占位符 4" descr="屏幕快照 2015-10-06 上午9.36.00.png"/>
          <p:cNvPicPr>
            <a:picLocks noGrp="1" noChangeAspect="1"/>
          </p:cNvPicPr>
          <p:nvPr>
            <p:ph sz="quarter" idx="10"/>
          </p:nvPr>
        </p:nvPicPr>
        <p:blipFill>
          <a:blip r:embed="rId1"/>
          <a:srcRect t="3874" b="3874"/>
          <a:stretch>
            <a:fillRect/>
          </a:stretch>
        </p:blipFill>
        <p:spPr>
          <a:xfrm>
            <a:off x="1143000" y="944563"/>
            <a:ext cx="7339013" cy="5151437"/>
          </a:xfr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additive="base">
                                        <p:cTn id="7" dur="500" fill="hold"/>
                                        <p:tgtEl>
                                          <p:spTgt spid="9218"/>
                                        </p:tgtEl>
                                        <p:attrNameLst>
                                          <p:attrName>ppt_x</p:attrName>
                                        </p:attrNameLst>
                                      </p:cBhvr>
                                      <p:tavLst>
                                        <p:tav tm="0">
                                          <p:val>
                                            <p:strVal val="#ppt_x"/>
                                          </p:val>
                                        </p:tav>
                                        <p:tav tm="100000">
                                          <p:val>
                                            <p:strVal val="#ppt_x"/>
                                          </p:val>
                                        </p:tav>
                                      </p:tavLst>
                                    </p:anim>
                                    <p:anim calcmode="lin" valueType="num">
                                      <p:cBhvr additive="base">
                                        <p:cTn id="8" dur="500" fill="hold"/>
                                        <p:tgtEl>
                                          <p:spTgt spid="92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内容占位符 3"/>
          <p:cNvSpPr>
            <a:spLocks noGrp="1"/>
          </p:cNvSpPr>
          <p:nvPr>
            <p:ph sz="quarter" idx="10"/>
          </p:nvPr>
        </p:nvSpPr>
        <p:spPr>
          <a:xfrm>
            <a:off x="1143000" y="787400"/>
            <a:ext cx="9715500" cy="6191250"/>
          </a:xfrm>
          <a:noFill/>
          <a:ln>
            <a:noFill/>
          </a:ln>
        </p:spPr>
        <p:txBody>
          <a:bodyPr anchor="t"/>
          <a:p>
            <a:pPr defTabSz="0" fontAlgn="base"/>
            <a:r>
              <a:rPr kumimoji="1" lang="en-US" altLang="zh-CN" sz="36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Cocos2d-iPhone</a:t>
            </a:r>
            <a:r>
              <a:rPr kumimoji="1" lang="zh-CN" altLang="en-US" sz="36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a:t>
            </a:r>
            <a:r>
              <a:rPr kumimoji="1" lang="en-US" altLang="zh-CN" sz="36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Object-C</a:t>
            </a:r>
            <a:r>
              <a:rPr kumimoji="1" lang="zh-CN" altLang="en-US" sz="32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a:t>
            </a:r>
            <a:endParaRPr kumimoji="1" lang="zh-CN" altLang="en-US" sz="32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endParaRPr>
          </a:p>
          <a:p>
            <a:pPr defTabSz="0" fontAlgn="base"/>
            <a:r>
              <a:rPr lang="en-US" altLang="zh-CN" sz="3600" strike="noStrike" noProof="1" dirty="0">
                <a:solidFill>
                  <a:schemeClr val="accent3"/>
                </a:solidFill>
                <a:sym typeface="+mn-ea"/>
              </a:rPr>
              <a:t>Cocos2d-x（C++）</a:t>
            </a:r>
            <a:endParaRPr kumimoji="1" lang="en-US" altLang="zh-CN" sz="3600" strike="noStrike" noProof="1" dirty="0">
              <a:solidFill>
                <a:schemeClr val="accent3"/>
              </a:solidFill>
              <a:latin typeface="微软雅黑" panose="020B0503020204020204" pitchFamily="3" charset="-122"/>
              <a:ea typeface="微软雅黑" panose="020B0503020204020204" pitchFamily="3" charset="-122"/>
              <a:cs typeface="微软雅黑" panose="020B0503020204020204" pitchFamily="3" charset="-122"/>
              <a:sym typeface="+mn-ea"/>
            </a:endParaRPr>
          </a:p>
          <a:p>
            <a:pPr defTabSz="0" fontAlgn="base"/>
            <a:r>
              <a:rPr kumimoji="1" lang="en-US" altLang="zh-CN" sz="36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Quick-Cocos2d-x</a:t>
            </a:r>
            <a:r>
              <a:rPr kumimoji="1" lang="zh-CN" altLang="en-US" sz="36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a:t>
            </a:r>
            <a:r>
              <a:rPr kumimoji="1" lang="en-US" altLang="zh-CN" sz="36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Lua</a:t>
            </a:r>
            <a:r>
              <a:rPr kumimoji="1" lang="zh-CN" altLang="en-US" sz="32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a:t>
            </a:r>
            <a:endParaRPr kumimoji="1" lang="zh-CN" altLang="en-US" sz="32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endParaRPr>
          </a:p>
          <a:p>
            <a:pPr defTabSz="0" fontAlgn="base"/>
            <a:r>
              <a:rPr kumimoji="1" lang="en-US" altLang="zh-CN" sz="3600" strike="noStrike" noProof="1" dirty="0">
                <a:solidFill>
                  <a:schemeClr val="accent3"/>
                </a:solidFill>
                <a:latin typeface="微软雅黑" panose="020B0503020204020204" pitchFamily="3" charset="-122"/>
                <a:ea typeface="微软雅黑" panose="020B0503020204020204" pitchFamily="3" charset="-122"/>
                <a:cs typeface="微软雅黑" panose="020B0503020204020204" pitchFamily="3" charset="-122"/>
              </a:rPr>
              <a:t>Cocos2d-Html5</a:t>
            </a:r>
            <a:r>
              <a:rPr kumimoji="1" lang="zh-CN" altLang="en-US" sz="3600" strike="noStrike" noProof="1" dirty="0">
                <a:solidFill>
                  <a:schemeClr val="accent3"/>
                </a:solidFill>
                <a:latin typeface="微软雅黑" panose="020B0503020204020204" pitchFamily="3" charset="-122"/>
                <a:ea typeface="微软雅黑" panose="020B0503020204020204" pitchFamily="3" charset="-122"/>
                <a:cs typeface="微软雅黑" panose="020B0503020204020204" pitchFamily="3" charset="-122"/>
              </a:rPr>
              <a:t>（</a:t>
            </a:r>
            <a:r>
              <a:rPr kumimoji="1" lang="en-US" altLang="zh-CN" sz="3600" strike="noStrike" noProof="1" dirty="0">
                <a:solidFill>
                  <a:schemeClr val="accent3"/>
                </a:solidFill>
                <a:latin typeface="微软雅黑" panose="020B0503020204020204" pitchFamily="3" charset="-122"/>
                <a:ea typeface="微软雅黑" panose="020B0503020204020204" pitchFamily="3" charset="-122"/>
                <a:cs typeface="微软雅黑" panose="020B0503020204020204" pitchFamily="3" charset="-122"/>
              </a:rPr>
              <a:t>JavaScript</a:t>
            </a:r>
            <a:r>
              <a:rPr kumimoji="1" lang="zh-CN" altLang="en-US" sz="3200" strike="noStrike" noProof="1" dirty="0">
                <a:solidFill>
                  <a:schemeClr val="accent3"/>
                </a:solidFill>
                <a:latin typeface="微软雅黑" panose="020B0503020204020204" pitchFamily="3" charset="-122"/>
                <a:ea typeface="微软雅黑" panose="020B0503020204020204" pitchFamily="3" charset="-122"/>
                <a:cs typeface="微软雅黑" panose="020B0503020204020204" pitchFamily="3" charset="-122"/>
              </a:rPr>
              <a:t>）</a:t>
            </a:r>
            <a:endParaRPr kumimoji="1" lang="zh-CN" altLang="en-US" sz="3200" strike="noStrike" noProof="1" dirty="0">
              <a:solidFill>
                <a:schemeClr val="accent3"/>
              </a:solidFill>
              <a:latin typeface="微软雅黑" panose="020B0503020204020204" pitchFamily="3" charset="-122"/>
              <a:ea typeface="微软雅黑" panose="020B0503020204020204" pitchFamily="3" charset="-122"/>
              <a:cs typeface="微软雅黑" panose="020B0503020204020204" pitchFamily="3" charset="-122"/>
            </a:endParaRPr>
          </a:p>
          <a:p>
            <a:pPr defTabSz="0" fontAlgn="base"/>
            <a:r>
              <a:rPr kumimoji="1" lang="zh-CN" altLang="en-US" sz="36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从</a:t>
            </a:r>
            <a:r>
              <a:rPr kumimoji="1" lang="en-US" altLang="zh-CN" sz="36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3.7</a:t>
            </a:r>
            <a:r>
              <a:rPr kumimoji="1" lang="zh-CN" altLang="en-US" sz="36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之后统一为</a:t>
            </a:r>
            <a:r>
              <a:rPr kumimoji="1" lang="en-US" altLang="zh-CN" sz="36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Cocos</a:t>
            </a:r>
            <a:endParaRPr kumimoji="1" lang="en-US" altLang="zh-CN" sz="36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endParaRPr>
          </a:p>
          <a:p>
            <a:pPr defTabSz="0" fontAlgn="base"/>
            <a:endParaRPr kumimoji="1" lang="zh-CN" altLang="en-US" strike="noStrike" noProof="1" dirty="0">
              <a:latin typeface="微软雅黑" panose="020B0503020204020204" pitchFamily="3" charset="-122"/>
              <a:ea typeface="微软雅黑" panose="020B0503020204020204" pitchFamily="3" charset="-122"/>
              <a:cs typeface="微软雅黑" panose="020B0503020204020204" pitchFamily="3" charset="-122"/>
            </a:endParaRPr>
          </a:p>
        </p:txBody>
      </p:sp>
      <p:sp>
        <p:nvSpPr>
          <p:cNvPr id="15362" name="内容占位符 4"/>
          <p:cNvSpPr>
            <a:spLocks noGrp="1"/>
          </p:cNvSpPr>
          <p:nvPr>
            <p:ph sz="quarter" idx="11"/>
          </p:nvPr>
        </p:nvSpPr>
        <p:spPr>
          <a:xfrm>
            <a:off x="947738" y="236538"/>
            <a:ext cx="8191500" cy="490537"/>
          </a:xfrm>
          <a:noFill/>
          <a:ln>
            <a:noFill/>
          </a:ln>
        </p:spPr>
        <p:txBody>
          <a:bodyPr anchor="t"/>
          <a:p>
            <a:pPr defTabSz="0"/>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现阶段</a:t>
            </a:r>
            <a:r>
              <a:rPr kumimoji="1" lang="en-US" altLang="zh-CN"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Cocos</a:t>
            </a:r>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主要分支</a:t>
            </a:r>
            <a:endPar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内容占位符 4"/>
          <p:cNvSpPr>
            <a:spLocks noGrp="1"/>
          </p:cNvSpPr>
          <p:nvPr>
            <p:ph sz="quarter" idx="11"/>
          </p:nvPr>
        </p:nvSpPr>
        <p:spPr>
          <a:xfrm>
            <a:off x="947738" y="236538"/>
            <a:ext cx="8191500" cy="490537"/>
          </a:xfrm>
          <a:noFill/>
          <a:ln>
            <a:noFill/>
          </a:ln>
        </p:spPr>
        <p:txBody>
          <a:bodyPr anchor="t"/>
          <a:p>
            <a:pPr defTabSz="0"/>
            <a:r>
              <a:rPr kumimoji="1" lang="en-US" altLang="zh-CN"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Cocos2d</a:t>
            </a:r>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不同版本使用的编程语言</a:t>
            </a:r>
            <a:endPar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endParaRPr>
          </a:p>
          <a:p>
            <a:pPr defTabSz="0"/>
            <a:endPar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endParaRPr>
          </a:p>
        </p:txBody>
      </p:sp>
      <p:pic>
        <p:nvPicPr>
          <p:cNvPr id="17410" name="内容占位符 9" descr="屏幕快照 2015-10-06 上午9.35.09.png"/>
          <p:cNvPicPr>
            <a:picLocks noGrp="1" noChangeAspect="1"/>
          </p:cNvPicPr>
          <p:nvPr>
            <p:ph sz="quarter" idx="10"/>
          </p:nvPr>
        </p:nvPicPr>
        <p:blipFill>
          <a:blip r:embed="rId1"/>
          <a:srcRect l="2831" r="2831" b="39096"/>
          <a:stretch>
            <a:fillRect/>
          </a:stretch>
        </p:blipFill>
        <p:spPr>
          <a:xfrm>
            <a:off x="1736725" y="1144588"/>
            <a:ext cx="8012113" cy="4706937"/>
          </a:xfrm>
          <a:noFill/>
          <a:ln>
            <a:solidFill>
              <a:schemeClr val="bg1"/>
            </a:solidFill>
            <a:miter/>
          </a:ln>
        </p:spPr>
      </p:pic>
      <p:sp>
        <p:nvSpPr>
          <p:cNvPr id="7" name="框架 6"/>
          <p:cNvSpPr/>
          <p:nvPr/>
        </p:nvSpPr>
        <p:spPr bwMode="auto">
          <a:xfrm>
            <a:off x="1581150" y="2921000"/>
            <a:ext cx="8285163" cy="644525"/>
          </a:xfrm>
          <a:prstGeom prst="fram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4265"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 name="框架 6"/>
          <p:cNvSpPr/>
          <p:nvPr/>
        </p:nvSpPr>
        <p:spPr bwMode="auto">
          <a:xfrm>
            <a:off x="1581150" y="3565525"/>
            <a:ext cx="8285163" cy="644525"/>
          </a:xfrm>
          <a:prstGeom prst="fram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4265"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内容占位符 3"/>
          <p:cNvSpPr>
            <a:spLocks noGrp="1"/>
          </p:cNvSpPr>
          <p:nvPr>
            <p:ph sz="quarter" idx="10"/>
          </p:nvPr>
        </p:nvSpPr>
        <p:spPr>
          <a:xfrm>
            <a:off x="1019175" y="858838"/>
            <a:ext cx="9715500" cy="5094287"/>
          </a:xfrm>
          <a:noFill/>
          <a:ln>
            <a:noFill/>
          </a:ln>
        </p:spPr>
        <p:txBody>
          <a:bodyPr anchor="t"/>
          <a:p>
            <a:pPr defTabSz="0"/>
            <a:r>
              <a:rPr kumimoji="1" lang="en-US" altLang="zh-CN"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Cocos2d-JS</a:t>
            </a:r>
            <a:r>
              <a:rPr kumimoji="1" lang="zh-CN" altLang="en-US"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是开源跨平台的游戏引擎</a:t>
            </a:r>
            <a:endParaRPr kumimoji="1" lang="zh-CN" altLang="en-US"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endParaRPr>
          </a:p>
          <a:p>
            <a:pPr defTabSz="0"/>
            <a:r>
              <a:rPr kumimoji="1" lang="zh-TW" altLang="en-US"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采用原生</a:t>
            </a:r>
            <a:r>
              <a:rPr kumimoji="1" lang="en-US" altLang="zh-TW"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JavaScript</a:t>
            </a:r>
            <a:r>
              <a:rPr kumimoji="1" lang="zh-TW" altLang="en-US"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语言</a:t>
            </a:r>
            <a:endParaRPr kumimoji="1" lang="zh-TW" altLang="en-US"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endParaRPr>
          </a:p>
          <a:p>
            <a:pPr defTabSz="0"/>
            <a:r>
              <a:rPr kumimoji="1" lang="zh-TW" altLang="en-US"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可发布到包括</a:t>
            </a:r>
            <a:r>
              <a:rPr kumimoji="1" lang="en-US" altLang="zh-TW"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Web</a:t>
            </a:r>
            <a:r>
              <a:rPr kumimoji="1" lang="zh-TW" altLang="en-US"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平台，</a:t>
            </a:r>
            <a:r>
              <a:rPr kumimoji="1" lang="en-US" altLang="zh-TW"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iOS</a:t>
            </a:r>
            <a:r>
              <a:rPr kumimoji="1" lang="zh-TW" altLang="en-US"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a:t>
            </a:r>
            <a:r>
              <a:rPr kumimoji="1" lang="en-US" altLang="zh-TW"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Android</a:t>
            </a:r>
            <a:r>
              <a:rPr kumimoji="1" lang="zh-CN" altLang="en-US"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等多平台</a:t>
            </a:r>
            <a:endParaRPr kumimoji="1" lang="zh-CN" altLang="en-US"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endParaRPr>
          </a:p>
          <a:p>
            <a:pPr defTabSz="0"/>
            <a:r>
              <a:rPr kumimoji="1" lang="zh-CN" altLang="en-US"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融合了</a:t>
            </a:r>
            <a:r>
              <a:rPr kumimoji="1" lang="en-US" altLang="zh-CN"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Cocos2d-HTML5</a:t>
            </a:r>
            <a:r>
              <a:rPr kumimoji="1" lang="zh-CN" altLang="en-US"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和</a:t>
            </a:r>
            <a:r>
              <a:rPr kumimoji="1" lang="en-US" altLang="zh-CN"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Cocos2d-x JavaScript Bindings</a:t>
            </a:r>
            <a:r>
              <a:rPr kumimoji="1" lang="zh-CN" altLang="en-US"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a:t>
            </a:r>
            <a:r>
              <a:rPr kumimoji="1" lang="en-US" altLang="zh-CN"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JSB</a:t>
            </a:r>
            <a:r>
              <a:rPr kumimoji="1" lang="zh-CN" altLang="en-US"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a:t>
            </a:r>
            <a:endParaRPr kumimoji="1" lang="zh-CN" altLang="en-US"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endParaRPr>
          </a:p>
          <a:p>
            <a:pPr defTabSz="0"/>
            <a:endParaRPr kumimoji="1" lang="zh-CN" altLang="en-US" dirty="0">
              <a:latin typeface="微软雅黑" panose="020B0503020204020204" pitchFamily="3" charset="-122"/>
              <a:ea typeface="微软雅黑" panose="020B0503020204020204" pitchFamily="3" charset="-122"/>
              <a:cs typeface="微软雅黑" panose="020B0503020204020204" pitchFamily="3" charset="-122"/>
            </a:endParaRPr>
          </a:p>
        </p:txBody>
      </p:sp>
      <p:sp>
        <p:nvSpPr>
          <p:cNvPr id="19458" name="内容占位符 4"/>
          <p:cNvSpPr>
            <a:spLocks noGrp="1"/>
          </p:cNvSpPr>
          <p:nvPr>
            <p:ph sz="quarter" idx="11"/>
          </p:nvPr>
        </p:nvSpPr>
        <p:spPr>
          <a:xfrm>
            <a:off x="947738" y="236538"/>
            <a:ext cx="8191500" cy="490537"/>
          </a:xfrm>
          <a:noFill/>
          <a:ln>
            <a:noFill/>
          </a:ln>
        </p:spPr>
        <p:txBody>
          <a:bodyPr anchor="t"/>
          <a:p>
            <a:pPr defTabSz="0"/>
            <a:r>
              <a:rPr kumimoji="1" lang="en-US" altLang="zh-CN"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Cocos2d-JS</a:t>
            </a:r>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引擎特点</a:t>
            </a:r>
            <a:endParaRPr kumimoji="1" lang="en-US" altLang="zh-CN"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endParaRPr>
          </a:p>
          <a:p>
            <a:pPr defTabSz="0"/>
            <a:endPar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1">
                                            <p:txEl>
                                              <p:charRg st="0" end="22"/>
                                            </p:txEl>
                                          </p:spTgt>
                                        </p:tgtEl>
                                        <p:attrNameLst>
                                          <p:attrName>style.visibility</p:attrName>
                                        </p:attrNameLst>
                                      </p:cBhvr>
                                      <p:to>
                                        <p:strVal val="visible"/>
                                      </p:to>
                                    </p:set>
                                    <p:anim calcmode="lin" valueType="num">
                                      <p:cBhvr additive="base">
                                        <p:cTn id="7" dur="500" fill="hold"/>
                                        <p:tgtEl>
                                          <p:spTgt spid="15361">
                                            <p:txEl>
                                              <p:charRg st="0" end="2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1">
                                            <p:txEl>
                                              <p:charRg st="0" end="2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361">
                                            <p:txEl>
                                              <p:charRg st="22" end="39"/>
                                            </p:txEl>
                                          </p:spTgt>
                                        </p:tgtEl>
                                        <p:attrNameLst>
                                          <p:attrName>style.visibility</p:attrName>
                                        </p:attrNameLst>
                                      </p:cBhvr>
                                      <p:to>
                                        <p:strVal val="visible"/>
                                      </p:to>
                                    </p:set>
                                    <p:anim calcmode="lin" valueType="num">
                                      <p:cBhvr additive="base">
                                        <p:cTn id="13" dur="500" fill="hold"/>
                                        <p:tgtEl>
                                          <p:spTgt spid="15361">
                                            <p:txEl>
                                              <p:charRg st="22" end="3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61">
                                            <p:txEl>
                                              <p:charRg st="22" end="3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361">
                                            <p:txEl>
                                              <p:charRg st="39" end="67"/>
                                            </p:txEl>
                                          </p:spTgt>
                                        </p:tgtEl>
                                        <p:attrNameLst>
                                          <p:attrName>style.visibility</p:attrName>
                                        </p:attrNameLst>
                                      </p:cBhvr>
                                      <p:to>
                                        <p:strVal val="visible"/>
                                      </p:to>
                                    </p:set>
                                    <p:anim calcmode="lin" valueType="num">
                                      <p:cBhvr additive="base">
                                        <p:cTn id="19" dur="500" fill="hold"/>
                                        <p:tgtEl>
                                          <p:spTgt spid="15361">
                                            <p:txEl>
                                              <p:charRg st="39" end="6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361">
                                            <p:txEl>
                                              <p:charRg st="39" end="6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361">
                                            <p:txEl>
                                              <p:charRg st="67" end="119"/>
                                            </p:txEl>
                                          </p:spTgt>
                                        </p:tgtEl>
                                        <p:attrNameLst>
                                          <p:attrName>style.visibility</p:attrName>
                                        </p:attrNameLst>
                                      </p:cBhvr>
                                      <p:to>
                                        <p:strVal val="visible"/>
                                      </p:to>
                                    </p:set>
                                    <p:anim calcmode="lin" valueType="num">
                                      <p:cBhvr additive="base">
                                        <p:cTn id="25" dur="500" fill="hold"/>
                                        <p:tgtEl>
                                          <p:spTgt spid="15361">
                                            <p:txEl>
                                              <p:charRg st="67" end="11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361">
                                            <p:txEl>
                                              <p:charRg st="67" end="1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内容占位符 4"/>
          <p:cNvSpPr>
            <a:spLocks noGrp="1"/>
          </p:cNvSpPr>
          <p:nvPr>
            <p:ph sz="quarter" idx="11"/>
          </p:nvPr>
        </p:nvSpPr>
        <p:spPr>
          <a:xfrm>
            <a:off x="947738" y="236538"/>
            <a:ext cx="8191500" cy="490537"/>
          </a:xfrm>
          <a:noFill/>
          <a:ln>
            <a:noFill/>
          </a:ln>
        </p:spPr>
        <p:txBody>
          <a:bodyPr anchor="t"/>
          <a:p>
            <a:pPr defTabSz="0"/>
            <a:r>
              <a:rPr kumimoji="1" lang="en-US" altLang="zh-CN"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Cocos2d-JS</a:t>
            </a:r>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引擎整体架构</a:t>
            </a:r>
            <a:endParaRPr kumimoji="1" lang="en-US" altLang="zh-CN"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endParaRPr>
          </a:p>
          <a:p>
            <a:pPr defTabSz="0"/>
            <a:endPar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endParaRPr>
          </a:p>
        </p:txBody>
      </p:sp>
      <p:pic>
        <p:nvPicPr>
          <p:cNvPr id="21506" name="图片 4" descr="屏幕快照 2015-08-31 上午10.26.01.png"/>
          <p:cNvPicPr>
            <a:picLocks noChangeAspect="1"/>
          </p:cNvPicPr>
          <p:nvPr/>
        </p:nvPicPr>
        <p:blipFill>
          <a:blip r:embed="rId1"/>
          <a:stretch>
            <a:fillRect/>
          </a:stretch>
        </p:blipFill>
        <p:spPr>
          <a:xfrm>
            <a:off x="1027113" y="985838"/>
            <a:ext cx="9563100" cy="5030787"/>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内容占位符 3"/>
          <p:cNvSpPr>
            <a:spLocks noGrp="1"/>
          </p:cNvSpPr>
          <p:nvPr>
            <p:ph sz="quarter" idx="10"/>
          </p:nvPr>
        </p:nvSpPr>
        <p:spPr bwMode="auto">
          <a:xfrm>
            <a:off x="1000125" y="858838"/>
            <a:ext cx="9715500" cy="5013325"/>
          </a:xfrm>
        </p:spPr>
        <p:txBody>
          <a:bodyPr vert="horz" wrap="square" lIns="121920" tIns="60960" rIns="121920" bIns="60960" numCol="1" anchor="t" anchorCtr="0" compatLnSpc="1"/>
          <a:p>
            <a:pPr defTabSz="0" fontAlgn="base"/>
            <a:r>
              <a:rPr kumimoji="1" lang="en-US" altLang="zh-CN" strike="noStrike" noProof="1">
                <a:latin typeface="微软雅黑" panose="020B0503020204020204" pitchFamily="3" charset="-122"/>
                <a:ea typeface="微软雅黑" panose="020B0503020204020204" pitchFamily="3" charset="-122"/>
                <a:cs typeface="微软雅黑" panose="020B0503020204020204" pitchFamily="3" charset="-122"/>
              </a:rPr>
              <a:t>Python</a:t>
            </a:r>
            <a:endParaRPr kumimoji="1" lang="en-US" altLang="zh-CN" strike="noStrike" noProof="1">
              <a:latin typeface="微软雅黑" panose="020B0503020204020204" pitchFamily="3" charset="-122"/>
              <a:ea typeface="微软雅黑" panose="020B0503020204020204" pitchFamily="3" charset="-122"/>
              <a:cs typeface="微软雅黑" panose="020B0503020204020204" pitchFamily="3" charset="-122"/>
            </a:endParaRPr>
          </a:p>
          <a:p>
            <a:pPr defTabSz="0" fontAlgn="base"/>
            <a:r>
              <a:rPr kumimoji="1" lang="en-US" altLang="zh-CN" strike="noStrike" noProof="1">
                <a:latin typeface="微软雅黑" panose="020B0503020204020204" pitchFamily="3" charset="-122"/>
                <a:ea typeface="微软雅黑" panose="020B0503020204020204" pitchFamily="3" charset="-122"/>
                <a:cs typeface="微软雅黑" panose="020B0503020204020204" pitchFamily="3" charset="-122"/>
              </a:rPr>
              <a:t>Cocos2d-JS</a:t>
            </a:r>
            <a:r>
              <a:rPr kumimoji="1" lang="zh-CN" altLang="en-US" strike="noStrike" noProof="1">
                <a:latin typeface="微软雅黑" panose="020B0503020204020204" pitchFamily="3" charset="-122"/>
                <a:ea typeface="微软雅黑" panose="020B0503020204020204" pitchFamily="3" charset="-122"/>
                <a:cs typeface="微软雅黑" panose="020B0503020204020204" pitchFamily="3" charset="-122"/>
              </a:rPr>
              <a:t>引擎</a:t>
            </a:r>
            <a:endParaRPr kumimoji="1" lang="en-US" altLang="zh-CN" strike="noStrike" noProof="1">
              <a:latin typeface="微软雅黑" panose="020B0503020204020204" pitchFamily="3" charset="-122"/>
              <a:ea typeface="微软雅黑" panose="020B0503020204020204" pitchFamily="3" charset="-122"/>
              <a:cs typeface="微软雅黑" panose="020B0503020204020204" pitchFamily="3" charset="-122"/>
            </a:endParaRPr>
          </a:p>
          <a:p>
            <a:pPr defTabSz="0" fontAlgn="base"/>
            <a:r>
              <a:rPr kumimoji="1" lang="en-US" altLang="zh-CN" strike="noStrike" noProof="1" err="1">
                <a:latin typeface="微软雅黑" panose="020B0503020204020204" pitchFamily="3" charset="-122"/>
                <a:ea typeface="微软雅黑" panose="020B0503020204020204" pitchFamily="3" charset="-122"/>
                <a:cs typeface="微软雅黑" panose="020B0503020204020204" pitchFamily="3" charset="-122"/>
              </a:rPr>
              <a:t>WebStorm</a:t>
            </a:r>
            <a:r>
              <a:rPr kumimoji="1" lang="zh-CN" altLang="en-US" strike="noStrike" noProof="1">
                <a:latin typeface="微软雅黑" panose="020B0503020204020204" pitchFamily="3" charset="-122"/>
                <a:ea typeface="微软雅黑" panose="020B0503020204020204" pitchFamily="3" charset="-122"/>
                <a:cs typeface="微软雅黑" panose="020B0503020204020204" pitchFamily="3" charset="-122"/>
              </a:rPr>
              <a:t>或</a:t>
            </a:r>
            <a:r>
              <a:rPr kumimoji="1" lang="en-US" altLang="zh-CN" strike="noStrike" noProof="1" err="1">
                <a:latin typeface="微软雅黑" panose="020B0503020204020204" pitchFamily="3" charset="-122"/>
                <a:ea typeface="微软雅黑" panose="020B0503020204020204" pitchFamily="3" charset="-122"/>
                <a:cs typeface="微软雅黑" panose="020B0503020204020204" pitchFamily="3" charset="-122"/>
              </a:rPr>
              <a:t>Cocos</a:t>
            </a:r>
            <a:r>
              <a:rPr kumimoji="1" lang="en-US" altLang="zh-CN" strike="noStrike" noProof="1">
                <a:latin typeface="微软雅黑" panose="020B0503020204020204" pitchFamily="3" charset="-122"/>
                <a:ea typeface="微软雅黑" panose="020B0503020204020204" pitchFamily="3" charset="-122"/>
                <a:cs typeface="微软雅黑" panose="020B0503020204020204" pitchFamily="3" charset="-122"/>
              </a:rPr>
              <a:t> IDE</a:t>
            </a:r>
            <a:endParaRPr kumimoji="1" lang="en-US" altLang="zh-CN" strike="noStrike" noProof="1">
              <a:latin typeface="微软雅黑" panose="020B0503020204020204" pitchFamily="3" charset="-122"/>
              <a:ea typeface="微软雅黑" panose="020B0503020204020204" pitchFamily="3" charset="-122"/>
              <a:cs typeface="微软雅黑" panose="020B0503020204020204" pitchFamily="3" charset="-122"/>
            </a:endParaRPr>
          </a:p>
          <a:p>
            <a:pPr defTabSz="0" fontAlgn="base"/>
            <a:r>
              <a:rPr kumimoji="1" lang="en-US" altLang="zh-CN" strike="noStrike" noProof="1">
                <a:latin typeface="微软雅黑" panose="020B0503020204020204" pitchFamily="3" charset="-122"/>
                <a:ea typeface="微软雅黑" panose="020B0503020204020204" pitchFamily="3" charset="-122"/>
                <a:cs typeface="微软雅黑" panose="020B0503020204020204" pitchFamily="3" charset="-122"/>
              </a:rPr>
              <a:t>Chrome</a:t>
            </a:r>
            <a:r>
              <a:rPr kumimoji="1" lang="zh-CN" altLang="en-US" strike="noStrike" noProof="1">
                <a:latin typeface="微软雅黑" panose="020B0503020204020204" pitchFamily="3" charset="-122"/>
                <a:ea typeface="微软雅黑" panose="020B0503020204020204" pitchFamily="3" charset="-122"/>
                <a:cs typeface="微软雅黑" panose="020B0503020204020204" pitchFamily="3" charset="-122"/>
              </a:rPr>
              <a:t>浏览器</a:t>
            </a:r>
            <a:endParaRPr kumimoji="1" lang="en-US" altLang="zh-CN" strike="noStrike" noProof="1">
              <a:latin typeface="微软雅黑" panose="020B0503020204020204" pitchFamily="3" charset="-122"/>
              <a:ea typeface="微软雅黑" panose="020B0503020204020204" pitchFamily="3" charset="-122"/>
              <a:cs typeface="微软雅黑" panose="020B0503020204020204" pitchFamily="3" charset="-122"/>
            </a:endParaRPr>
          </a:p>
          <a:p>
            <a:pPr defTabSz="0" fontAlgn="base"/>
            <a:r>
              <a:rPr kumimoji="1" lang="zh-CN" altLang="en-US" sz="2665" strike="noStrike" noProof="1">
                <a:solidFill>
                  <a:srgbClr val="BF0000"/>
                </a:solidFill>
                <a:latin typeface="微软雅黑" panose="020B0503020204020204" pitchFamily="3" charset="-122"/>
                <a:ea typeface="微软雅黑" panose="020B0503020204020204" pitchFamily="3" charset="-122"/>
                <a:cs typeface="微软雅黑" panose="020B0503020204020204" pitchFamily="3" charset="-122"/>
              </a:rPr>
              <a:t>注：使用终端进入</a:t>
            </a:r>
            <a:r>
              <a:rPr kumimoji="1" lang="en-US" altLang="zh-CN" sz="2665" strike="noStrike" noProof="1">
                <a:solidFill>
                  <a:srgbClr val="BF0000"/>
                </a:solidFill>
                <a:latin typeface="微软雅黑" panose="020B0503020204020204" pitchFamily="3" charset="-122"/>
                <a:ea typeface="微软雅黑" panose="020B0503020204020204" pitchFamily="3" charset="-122"/>
                <a:cs typeface="微软雅黑" panose="020B0503020204020204" pitchFamily="3" charset="-122"/>
              </a:rPr>
              <a:t>Cocos2d</a:t>
            </a:r>
            <a:r>
              <a:rPr kumimoji="1" lang="zh-CN" altLang="en-US" sz="2665" strike="noStrike" noProof="1">
                <a:solidFill>
                  <a:srgbClr val="BF0000"/>
                </a:solidFill>
                <a:latin typeface="微软雅黑" panose="020B0503020204020204" pitchFamily="3" charset="-122"/>
                <a:ea typeface="微软雅黑" panose="020B0503020204020204" pitchFamily="3" charset="-122"/>
                <a:cs typeface="微软雅黑" panose="020B0503020204020204" pitchFamily="3" charset="-122"/>
              </a:rPr>
              <a:t>根目录，运行</a:t>
            </a:r>
            <a:r>
              <a:rPr kumimoji="1" lang="en-US" altLang="zh-CN" sz="2665" strike="noStrike" noProof="1">
                <a:solidFill>
                  <a:srgbClr val="BF0000"/>
                </a:solidFill>
                <a:latin typeface="微软雅黑" panose="020B0503020204020204" pitchFamily="3" charset="-122"/>
                <a:ea typeface="微软雅黑" panose="020B0503020204020204" pitchFamily="3" charset="-122"/>
                <a:cs typeface="微软雅黑" panose="020B0503020204020204" pitchFamily="3" charset="-122"/>
              </a:rPr>
              <a:t>python </a:t>
            </a:r>
            <a:r>
              <a:rPr kumimoji="1" lang="en-US" altLang="zh-CN" sz="2665" strike="noStrike" noProof="1" err="1">
                <a:solidFill>
                  <a:srgbClr val="BF0000"/>
                </a:solidFill>
                <a:latin typeface="微软雅黑" panose="020B0503020204020204" pitchFamily="3" charset="-122"/>
                <a:ea typeface="微软雅黑" panose="020B0503020204020204" pitchFamily="3" charset="-122"/>
                <a:cs typeface="微软雅黑" panose="020B0503020204020204" pitchFamily="3" charset="-122"/>
              </a:rPr>
              <a:t>setup.py</a:t>
            </a:r>
            <a:r>
              <a:rPr kumimoji="1" lang="zh-CN" altLang="en-US" sz="2665" strike="noStrike" noProof="1">
                <a:solidFill>
                  <a:srgbClr val="BF0000"/>
                </a:solidFill>
                <a:latin typeface="微软雅黑" panose="020B0503020204020204" pitchFamily="3" charset="-122"/>
                <a:ea typeface="微软雅黑" panose="020B0503020204020204" pitchFamily="3" charset="-122"/>
                <a:cs typeface="微软雅黑" panose="020B0503020204020204" pitchFamily="3" charset="-122"/>
              </a:rPr>
              <a:t>进行引擎安装，纯</a:t>
            </a:r>
            <a:r>
              <a:rPr kumimoji="1" lang="en-US" altLang="zh-CN" sz="2665" strike="noStrike" noProof="1">
                <a:solidFill>
                  <a:srgbClr val="BF0000"/>
                </a:solidFill>
                <a:latin typeface="微软雅黑" panose="020B0503020204020204" pitchFamily="3" charset="-122"/>
                <a:ea typeface="微软雅黑" panose="020B0503020204020204" pitchFamily="3" charset="-122"/>
                <a:cs typeface="微软雅黑" panose="020B0503020204020204" pitchFamily="3" charset="-122"/>
              </a:rPr>
              <a:t>Web</a:t>
            </a:r>
            <a:r>
              <a:rPr kumimoji="1" lang="zh-CN" altLang="en-US" sz="2665" strike="noStrike" noProof="1">
                <a:solidFill>
                  <a:srgbClr val="BF0000"/>
                </a:solidFill>
                <a:latin typeface="微软雅黑" panose="020B0503020204020204" pitchFamily="3" charset="-122"/>
                <a:ea typeface="微软雅黑" panose="020B0503020204020204" pitchFamily="3" charset="-122"/>
                <a:cs typeface="微软雅黑" panose="020B0503020204020204" pitchFamily="3" charset="-122"/>
              </a:rPr>
              <a:t>开发可点击回车跳过</a:t>
            </a:r>
            <a:r>
              <a:rPr kumimoji="1" lang="en-US" altLang="zh-CN" sz="2665" strike="noStrike" noProof="1">
                <a:solidFill>
                  <a:srgbClr val="BF0000"/>
                </a:solidFill>
                <a:latin typeface="微软雅黑" panose="020B0503020204020204" pitchFamily="3" charset="-122"/>
                <a:ea typeface="微软雅黑" panose="020B0503020204020204" pitchFamily="3" charset="-122"/>
                <a:cs typeface="微软雅黑" panose="020B0503020204020204" pitchFamily="3" charset="-122"/>
              </a:rPr>
              <a:t>Android SDK</a:t>
            </a:r>
            <a:r>
              <a:rPr kumimoji="1" lang="zh-CN" altLang="en-US" sz="2665" strike="noStrike" noProof="1">
                <a:solidFill>
                  <a:srgbClr val="BF0000"/>
                </a:solidFill>
                <a:latin typeface="微软雅黑" panose="020B0503020204020204" pitchFamily="3" charset="-122"/>
                <a:ea typeface="微软雅黑" panose="020B0503020204020204" pitchFamily="3" charset="-122"/>
                <a:cs typeface="微软雅黑" panose="020B0503020204020204" pitchFamily="3" charset="-122"/>
              </a:rPr>
              <a:t>、</a:t>
            </a:r>
            <a:r>
              <a:rPr kumimoji="1" lang="en-US" altLang="zh-CN" sz="2665" strike="noStrike" noProof="1">
                <a:solidFill>
                  <a:srgbClr val="BF0000"/>
                </a:solidFill>
                <a:latin typeface="微软雅黑" panose="020B0503020204020204" pitchFamily="3" charset="-122"/>
                <a:ea typeface="微软雅黑" panose="020B0503020204020204" pitchFamily="3" charset="-122"/>
                <a:cs typeface="微软雅黑" panose="020B0503020204020204" pitchFamily="3" charset="-122"/>
              </a:rPr>
              <a:t>NDK</a:t>
            </a:r>
            <a:r>
              <a:rPr kumimoji="1" lang="zh-CN" altLang="en-US" sz="2665" strike="noStrike" noProof="1">
                <a:solidFill>
                  <a:srgbClr val="BF0000"/>
                </a:solidFill>
                <a:latin typeface="微软雅黑" panose="020B0503020204020204" pitchFamily="3" charset="-122"/>
                <a:ea typeface="微软雅黑" panose="020B0503020204020204" pitchFamily="3" charset="-122"/>
                <a:cs typeface="微软雅黑" panose="020B0503020204020204" pitchFamily="3" charset="-122"/>
              </a:rPr>
              <a:t>、</a:t>
            </a:r>
            <a:r>
              <a:rPr kumimoji="1" lang="en-US" altLang="zh-CN" sz="2665" strike="noStrike" noProof="1">
                <a:solidFill>
                  <a:srgbClr val="BF0000"/>
                </a:solidFill>
                <a:latin typeface="微软雅黑" panose="020B0503020204020204" pitchFamily="3" charset="-122"/>
                <a:ea typeface="微软雅黑" panose="020B0503020204020204" pitchFamily="3" charset="-122"/>
                <a:cs typeface="微软雅黑" panose="020B0503020204020204" pitchFamily="3" charset="-122"/>
              </a:rPr>
              <a:t>Ant</a:t>
            </a:r>
            <a:r>
              <a:rPr kumimoji="1" lang="zh-CN" altLang="en-US" sz="2665" strike="noStrike" noProof="1">
                <a:solidFill>
                  <a:srgbClr val="BF0000"/>
                </a:solidFill>
                <a:latin typeface="微软雅黑" panose="020B0503020204020204" pitchFamily="3" charset="-122"/>
                <a:ea typeface="微软雅黑" panose="020B0503020204020204" pitchFamily="3" charset="-122"/>
                <a:cs typeface="微软雅黑" panose="020B0503020204020204" pitchFamily="3" charset="-122"/>
              </a:rPr>
              <a:t>等路径设置</a:t>
            </a:r>
            <a:endParaRPr kumimoji="1" lang="en-US" altLang="zh-CN" sz="2665" strike="noStrike" noProof="1">
              <a:solidFill>
                <a:srgbClr val="BF0000"/>
              </a:solidFill>
              <a:latin typeface="微软雅黑" panose="020B0503020204020204" pitchFamily="3" charset="-122"/>
              <a:ea typeface="微软雅黑" panose="020B0503020204020204" pitchFamily="3" charset="-122"/>
              <a:cs typeface="微软雅黑" panose="020B0503020204020204" pitchFamily="3" charset="-122"/>
            </a:endParaRPr>
          </a:p>
        </p:txBody>
      </p:sp>
      <p:sp>
        <p:nvSpPr>
          <p:cNvPr id="23554" name="内容占位符 4"/>
          <p:cNvSpPr>
            <a:spLocks noGrp="1"/>
          </p:cNvSpPr>
          <p:nvPr>
            <p:ph sz="quarter" idx="11"/>
          </p:nvPr>
        </p:nvSpPr>
        <p:spPr>
          <a:xfrm>
            <a:off x="947738" y="236538"/>
            <a:ext cx="8191500" cy="490537"/>
          </a:xfrm>
          <a:noFill/>
          <a:ln>
            <a:noFill/>
          </a:ln>
        </p:spPr>
        <p:txBody>
          <a:bodyPr anchor="t"/>
          <a:p>
            <a:pPr defTabSz="0"/>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开发环境（</a:t>
            </a:r>
            <a:r>
              <a:rPr kumimoji="1" lang="en-US" altLang="zh-CN"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Web</a:t>
            </a:r>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非原生开发）</a:t>
            </a:r>
            <a:endPar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内容占位符 3"/>
          <p:cNvSpPr>
            <a:spLocks noGrp="1"/>
          </p:cNvSpPr>
          <p:nvPr>
            <p:ph sz="quarter" idx="10"/>
          </p:nvPr>
        </p:nvSpPr>
        <p:spPr bwMode="auto">
          <a:xfrm>
            <a:off x="1000125" y="858838"/>
            <a:ext cx="9715500" cy="5013325"/>
          </a:xfrm>
        </p:spPr>
        <p:txBody>
          <a:bodyPr vert="horz" wrap="square" lIns="121920" tIns="60960" rIns="121920" bIns="60960" numCol="1" anchor="t" anchorCtr="0" compatLnSpc="1"/>
          <a:p>
            <a:pPr defTabSz="0" fontAlgn="base"/>
            <a:r>
              <a:rPr kumimoji="1" lang="en-US" altLang="zh-CN" strike="noStrike" noProof="1">
                <a:solidFill>
                  <a:schemeClr val="tx1"/>
                </a:solidFill>
                <a:latin typeface="微软雅黑" panose="020B0503020204020204" pitchFamily="3" charset="-122"/>
                <a:ea typeface="微软雅黑" panose="020B0503020204020204" pitchFamily="3" charset="-122"/>
                <a:cs typeface="微软雅黑" panose="020B0503020204020204" pitchFamily="3" charset="-122"/>
              </a:rPr>
              <a:t>Cocos</a:t>
            </a:r>
            <a:r>
              <a:rPr kumimoji="1" lang="zh-CN" altLang="en-US" strike="noStrike" noProof="1">
                <a:solidFill>
                  <a:schemeClr val="tx1"/>
                </a:solidFill>
                <a:latin typeface="微软雅黑" panose="020B0503020204020204" pitchFamily="3" charset="-122"/>
                <a:ea typeface="微软雅黑" panose="020B0503020204020204" pitchFamily="3" charset="-122"/>
                <a:cs typeface="微软雅黑" panose="020B0503020204020204" pitchFamily="3" charset="-122"/>
              </a:rPr>
              <a:t>常用命令</a:t>
            </a:r>
            <a:endParaRPr kumimoji="1" lang="zh-CN" altLang="en-US" sz="2665" strike="noStrike" noProof="1">
              <a:solidFill>
                <a:schemeClr val="tx1"/>
              </a:solidFill>
              <a:latin typeface="微软雅黑" panose="020B0503020204020204" pitchFamily="3" charset="-122"/>
              <a:ea typeface="微软雅黑" panose="020B0503020204020204" pitchFamily="3" charset="-122"/>
              <a:cs typeface="微软雅黑" panose="020B0503020204020204" pitchFamily="3" charset="-122"/>
            </a:endParaRPr>
          </a:p>
        </p:txBody>
      </p:sp>
      <p:sp>
        <p:nvSpPr>
          <p:cNvPr id="25602" name="内容占位符 4"/>
          <p:cNvSpPr>
            <a:spLocks noGrp="1"/>
          </p:cNvSpPr>
          <p:nvPr>
            <p:ph sz="quarter" idx="11"/>
          </p:nvPr>
        </p:nvSpPr>
        <p:spPr>
          <a:noFill/>
          <a:ln>
            <a:noFill/>
          </a:ln>
        </p:spPr>
        <p:txBody>
          <a:bodyPr anchor="t"/>
          <a:p>
            <a:pPr defTabSz="0"/>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开发环境（</a:t>
            </a:r>
            <a:r>
              <a:rPr kumimoji="1" lang="en-US" altLang="zh-CN"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Web</a:t>
            </a:r>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非原生开发）</a:t>
            </a:r>
            <a:endPar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endParaRPr>
          </a:p>
        </p:txBody>
      </p:sp>
      <p:pic>
        <p:nvPicPr>
          <p:cNvPr id="25603" name="图片 1" descr="E})UPPYKU7TM}DOD80VXTUQ"/>
          <p:cNvPicPr>
            <a:picLocks noChangeAspect="1"/>
          </p:cNvPicPr>
          <p:nvPr/>
        </p:nvPicPr>
        <p:blipFill>
          <a:blip r:embed="rId1"/>
          <a:stretch>
            <a:fillRect/>
          </a:stretch>
        </p:blipFill>
        <p:spPr>
          <a:xfrm>
            <a:off x="1090613" y="1638300"/>
            <a:ext cx="10288587" cy="4351338"/>
          </a:xfrm>
          <a:prstGeom prst="rect">
            <a:avLst/>
          </a:prstGeom>
          <a:noFill/>
          <a:ln w="9525">
            <a:noFill/>
          </a:ln>
        </p:spPr>
      </p:pic>
    </p:spTree>
  </p:cSld>
  <p:clrMapOvr>
    <a:masterClrMapping/>
  </p:clrMapOvr>
</p:sld>
</file>

<file path=ppt/theme/theme1.xml><?xml version="1.0" encoding="utf-8"?>
<a:theme xmlns:a="http://schemas.openxmlformats.org/drawingml/2006/main" name="Office 主题">
  <a:themeElements>
    <a:clrScheme name="自定义 1">
      <a:dk1>
        <a:srgbClr val="000000"/>
      </a:dk1>
      <a:lt1>
        <a:srgbClr val="FFFFFF"/>
      </a:lt1>
      <a:dk2>
        <a:srgbClr val="008469"/>
      </a:dk2>
      <a:lt2>
        <a:srgbClr val="4D4F53"/>
      </a:lt2>
      <a:accent1>
        <a:srgbClr val="024731"/>
      </a:accent1>
      <a:accent2>
        <a:srgbClr val="A8B400"/>
      </a:accent2>
      <a:accent3>
        <a:srgbClr val="FF0000"/>
      </a:accent3>
      <a:accent4>
        <a:srgbClr val="000000"/>
      </a:accent4>
      <a:accent5>
        <a:srgbClr val="AAB1AD"/>
      </a:accent5>
      <a:accent6>
        <a:srgbClr val="98A300"/>
      </a:accent6>
      <a:hlink>
        <a:srgbClr val="69923A"/>
      </a:hlink>
      <a:folHlink>
        <a:srgbClr val="008469"/>
      </a:folHlink>
    </a:clrScheme>
    <a:fontScheme name="自定义 2">
      <a:majorFont>
        <a:latin typeface="Franklin Gothic Medium"/>
        <a:ea typeface="微软雅黑"/>
        <a:cs typeface=""/>
      </a:majorFont>
      <a:minorFont>
        <a:latin typeface="Franklin Gothic Book"/>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3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3200" b="0" i="0" u="none" strike="noStrike" cap="none" normalizeH="0" baseline="0" smtClean="0">
            <a:ln>
              <a:noFill/>
            </a:ln>
            <a:solidFill>
              <a:schemeClr val="tx1"/>
            </a:solidFill>
            <a:effectLst/>
            <a:latin typeface="Arial" panose="020B0604020202020204" pitchFamily="34" charset="0"/>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
      <a:dk1>
        <a:srgbClr val="000000"/>
      </a:dk1>
      <a:lt1>
        <a:srgbClr val="FFFFFF"/>
      </a:lt1>
      <a:dk2>
        <a:srgbClr val="008469"/>
      </a:dk2>
      <a:lt2>
        <a:srgbClr val="4D4F53"/>
      </a:lt2>
      <a:accent1>
        <a:srgbClr val="024731"/>
      </a:accent1>
      <a:accent2>
        <a:srgbClr val="A8B400"/>
      </a:accent2>
      <a:accent3>
        <a:srgbClr val="FF0000"/>
      </a:accent3>
      <a:accent4>
        <a:srgbClr val="000000"/>
      </a:accent4>
      <a:accent5>
        <a:srgbClr val="AAB1AD"/>
      </a:accent5>
      <a:accent6>
        <a:srgbClr val="98A300"/>
      </a:accent6>
      <a:hlink>
        <a:srgbClr val="69923A"/>
      </a:hlink>
      <a:folHlink>
        <a:srgbClr val="008469"/>
      </a:folHlink>
    </a:clrScheme>
    <a:fontScheme name="自定义 2">
      <a:majorFont>
        <a:latin typeface="Franklin Gothic Medium"/>
        <a:ea typeface="微软雅黑"/>
        <a:cs typeface=""/>
      </a:majorFont>
      <a:minorFont>
        <a:latin typeface="Franklin Gothic Book"/>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3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3200" b="0" i="0" u="none" strike="noStrike" cap="none" normalizeH="0" baseline="0" smtClean="0">
            <a:ln>
              <a:noFill/>
            </a:ln>
            <a:solidFill>
              <a:schemeClr val="tx1"/>
            </a:solidFill>
            <a:effectLst/>
            <a:latin typeface="Arial" panose="020B0604020202020204" pitchFamily="34" charset="0"/>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8469"/>
      </a:dk2>
      <a:lt2>
        <a:srgbClr val="4D4F53"/>
      </a:lt2>
      <a:accent1>
        <a:srgbClr val="024731"/>
      </a:accent1>
      <a:accent2>
        <a:srgbClr val="A8B400"/>
      </a:accent2>
      <a:accent3>
        <a:srgbClr val="FFFFFF"/>
      </a:accent3>
      <a:accent4>
        <a:srgbClr val="000000"/>
      </a:accent4>
      <a:accent5>
        <a:srgbClr val="AAB1AD"/>
      </a:accent5>
      <a:accent6>
        <a:srgbClr val="98A300"/>
      </a:accent6>
      <a:hlink>
        <a:srgbClr val="69923A"/>
      </a:hlink>
      <a:folHlink>
        <a:srgbClr val="CDE6A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817</Words>
  <Application>WPS 演示</Application>
  <PresentationFormat>全屏显示(4:3)</PresentationFormat>
  <Paragraphs>69</Paragraphs>
  <Slides>12</Slides>
  <Notes>12</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12</vt:i4>
      </vt:variant>
    </vt:vector>
  </HeadingPairs>
  <TitlesOfParts>
    <vt:vector size="21" baseType="lpstr">
      <vt:lpstr>Arial</vt:lpstr>
      <vt:lpstr>宋体</vt:lpstr>
      <vt:lpstr>Wingdings</vt:lpstr>
      <vt:lpstr>微软雅黑</vt:lpstr>
      <vt:lpstr>Franklin Gothic Book</vt:lpstr>
      <vt:lpstr>Arial Unicode MS</vt:lpstr>
      <vt:lpstr>Calibri</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SAGE FRANCE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Atelier Découverte Ligne 100</dc:title>
  <dc:creator>Service Consulting</dc:creator>
  <cp:lastModifiedBy>qile</cp:lastModifiedBy>
  <cp:revision>2609</cp:revision>
  <dcterms:created xsi:type="dcterms:W3CDTF">2003-05-12T10:17:00Z</dcterms:created>
  <dcterms:modified xsi:type="dcterms:W3CDTF">2019-08-13T03:03:04Z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