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sldIdLst>
    <p:sldId id="858" r:id="rId4"/>
    <p:sldId id="907" r:id="rId5"/>
    <p:sldId id="899" r:id="rId7"/>
    <p:sldId id="908" r:id="rId8"/>
    <p:sldId id="879" r:id="rId9"/>
    <p:sldId id="906" r:id="rId10"/>
    <p:sldId id="900" r:id="rId11"/>
    <p:sldId id="901" r:id="rId12"/>
    <p:sldId id="902" r:id="rId13"/>
    <p:sldId id="903" r:id="rId14"/>
    <p:sldId id="904" r:id="rId15"/>
    <p:sldId id="905" r:id="rId16"/>
    <p:sldId id="863" r:id="rId17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>
        <p:scale>
          <a:sx n="72" d="100"/>
          <a:sy n="72" d="100"/>
        </p:scale>
        <p:origin x="-1072" y="-176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963613" y="258763"/>
            <a:ext cx="8301038" cy="407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DOM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模型一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j-cs"/>
            </a:endParaRPr>
          </a:p>
        </p:txBody>
      </p:sp>
      <p:pic>
        <p:nvPicPr>
          <p:cNvPr id="1029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188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2444750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9219" name="TextBox 4"/>
          <p:cNvSpPr txBox="1"/>
          <p:nvPr/>
        </p:nvSpPr>
        <p:spPr>
          <a:xfrm>
            <a:off x="6376988" y="4510088"/>
            <a:ext cx="3354387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 ---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用户事件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20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82650"/>
            <a:ext cx="7461250" cy="5067300"/>
          </a:xfrm>
          <a:noFill/>
          <a:ln>
            <a:noFill/>
          </a:ln>
        </p:spPr>
        <p:txBody>
          <a:bodyPr anchor="t"/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if( 'mouse' in cc.sys.capabilities ) {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cc.eventManager.addListener({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event: cc.EventListener.MOUSE,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onMouseDown: function(event){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	            },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onMouseMove: function(event){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		            },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onMouseUp: function(event){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}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}, this); 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}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662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鼠标事件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6627" name="文本框 5"/>
          <p:cNvSpPr txBox="1"/>
          <p:nvPr/>
        </p:nvSpPr>
        <p:spPr>
          <a:xfrm>
            <a:off x="5641975" y="5949950"/>
            <a:ext cx="453390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注：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 if (’mouse' in </a:t>
            </a:r>
            <a:r>
              <a:rPr lang="en-US" altLang="zh-CN" sz="2000" err="1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cc.sys.capabilities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){}</a:t>
            </a:r>
            <a:endParaRPr lang="zh-CN" altLang="en-US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46150" y="882650"/>
            <a:ext cx="7461250" cy="5067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if ('accelerometer' in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cc.sys.capabilities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cc.eventManager.addListener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event: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ACCELERATION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callback: function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accelEvent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event)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accelEvent.x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90000"/>
                  <a:lumOff val="10000"/>
                </a:schemeClr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//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accelEvent.timestamp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90000"/>
                  <a:lumOff val="10000"/>
                </a:schemeClr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}, this);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867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加速计事件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8675" name="文本框 5"/>
          <p:cNvSpPr txBox="1"/>
          <p:nvPr/>
        </p:nvSpPr>
        <p:spPr>
          <a:xfrm>
            <a:off x="4943475" y="5549900"/>
            <a:ext cx="54403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注：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 if (’ accelerometer' in </a:t>
            </a:r>
            <a:r>
              <a:rPr lang="en-US" altLang="zh-CN" sz="2000" err="1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cc.sys.capabilities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){}</a:t>
            </a:r>
            <a:endParaRPr lang="zh-CN" altLang="en-US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8050"/>
            <a:ext cx="9197975" cy="504190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事件创建与分发</a:t>
            </a:r>
            <a:br>
              <a:rPr kumimoji="1" lang="en-US" altLang="zh-CN" sz="24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event = new 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cc.EventCustom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(“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event_name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”);</a:t>
            </a:r>
            <a:b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- 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event.setUserData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(“Data”);</a:t>
            </a:r>
            <a:b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- 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cc.eventManager.dispatchEvent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(event);</a:t>
            </a:r>
            <a:endParaRPr kumimoji="1" lang="en-US" altLang="zh-CN" sz="16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事件响应</a:t>
            </a:r>
            <a:br>
              <a:rPr kumimoji="1" lang="en-US" altLang="zh-CN" sz="24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listener = 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cc.EventListener.create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({</a:t>
            </a:r>
            <a:endParaRPr kumimoji="1" lang="en-US" altLang="zh-CN" sz="16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event: 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cc.EventListener.CUSTOM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endParaRPr kumimoji="1" lang="en-US" altLang="zh-CN" sz="16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eventName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”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event_name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",</a:t>
            </a:r>
            <a:endParaRPr kumimoji="1" lang="en-US" altLang="zh-CN" sz="16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callback: function(event){  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cc.log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("Custom event received, " + 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event.getUserData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 ) ); }</a:t>
            </a:r>
            <a:endParaRPr kumimoji="1" lang="en-US" altLang="zh-CN" sz="16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});</a:t>
            </a:r>
            <a:endParaRPr kumimoji="1" lang="en-US" altLang="zh-CN" sz="16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16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cc.eventManager.addListener</a:t>
            </a:r>
            <a:r>
              <a:rPr kumimoji="1" lang="en-US" altLang="zh-CN" sz="16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(listener , 1);</a:t>
            </a:r>
            <a:endParaRPr kumimoji="1" lang="en-US" altLang="zh-CN" sz="16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072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自定义事件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6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99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3277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9290050" cy="4643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事件（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</a:t>
            </a:r>
            <a:r>
              <a:rPr kumimoji="1" lang="zh-CN" altLang="zh-CN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br>
              <a:rPr kumimoji="1" lang="en-US" altLang="zh-CN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触摸事件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鼠标事件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键盘事件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加速度事件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自定义事件</a:t>
            </a:r>
            <a:endParaRPr kumimoji="1" lang="en-US" altLang="zh-CN" sz="1800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1800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事件对象是包含事件相关信息的对象，如点击的坐标，滑动的距离等</a:t>
            </a:r>
            <a:endParaRPr kumimoji="1" lang="zh-CN" altLang="en-US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1800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Cocos2d-JS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事件及事件源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2" name="图片 1" descr="未标题-1(10).jpg"/>
          <p:cNvPicPr>
            <a:picLocks noChangeAspect="1"/>
          </p:cNvPicPr>
          <p:nvPr/>
        </p:nvPicPr>
        <p:blipFill>
          <a:blip r:embed="rId1"/>
          <a:srcRect t="7895" b="21849"/>
          <a:stretch>
            <a:fillRect/>
          </a:stretch>
        </p:blipFill>
        <p:spPr>
          <a:xfrm>
            <a:off x="2787650" y="1606550"/>
            <a:ext cx="7702550" cy="2120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1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1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build="p"/>
      <p:bldP spid="10241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5025"/>
            <a:ext cx="8193088" cy="518795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事件监听器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kumimoji="1" lang="en-US" altLang="zh-CN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cc.EventListener.TOUCH_ONE_BY_ONE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（单点）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	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cc.EventListener.TOUCH_ALL_AT_ONCE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（多点）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	 -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cc.EventListener.MOUSE</a:t>
            </a:r>
            <a:r>
              <a:rPr kumimoji="1" lang="zh-CN" altLang="en-US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cc.EventListener.KEYBOARD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-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cc.EventListener.ACCELERATION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-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cc.EventListener.CUSTOM</a:t>
            </a:r>
            <a:endParaRPr kumimoji="1" lang="en-US" altLang="zh-CN" sz="1800" err="1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事件管理器（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br>
              <a:rPr kumimoji="1" lang="en-US" altLang="zh-CN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//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负责添加、删除事件监听器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cc.eventManager.addListener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listener,nodeOrPriority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cc.eventManager.removeListener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(listener);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cc.eventManager.removeListeners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listenerType,recursive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)//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类型、递归</a:t>
            </a:r>
            <a:endParaRPr kumimoji="1" lang="zh-CN" altLang="en-US" sz="1800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sz="2000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229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Cocos2d-JS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事件监听器及管理器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3975" y="2992438"/>
            <a:ext cx="35353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封装用户的事件处理逻辑</a:t>
            </a:r>
            <a:endParaRPr lang="zh-CN" altLang="en-US" sz="24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">
                                            <p:txEl>
                                              <p:charRg st="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">
                                            <p:txEl>
                                              <p:charRg st="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222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9">
                                            <p:txEl>
                                              <p:charRg st="222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9">
                                            <p:txEl>
                                              <p:charRg st="222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 build="p"/>
      <p:bldP spid="12289" grpI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6463"/>
            <a:ext cx="8921750" cy="518795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首先需要创建一个事件监听器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在监听器中实现各种事件的处理逻辑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将监听器加入到事件管理器中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当事件触发时，事件管理器会根据事件类型分发给相应的事件监听器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下面以一个简单的示例来演示使用的方法</a:t>
            </a:r>
            <a:endParaRPr kumimoji="1" lang="zh-CN" altLang="en-US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433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Cocos2d-JS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事件处理流程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1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">
                                            <p:txEl>
                                              <p:charRg st="1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">
                                            <p:txEl>
                                              <p:charRg st="1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9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9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9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9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7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9">
                                            <p:txEl>
                                              <p:charRg st="7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9">
                                            <p:txEl>
                                              <p:charRg st="7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11213"/>
            <a:ext cx="7889875" cy="5157787"/>
          </a:xfrm>
          <a:noFill/>
          <a:ln>
            <a:noFill/>
          </a:ln>
        </p:spPr>
        <p:txBody>
          <a:bodyPr wrap="square" lIns="91440" tIns="45720" rIns="91440" bIns="45720" anchor="t"/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listener = 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cc.EventListener.create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({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event: 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TOUCH_ONE_BY_ONE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swallowTouches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true,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onTouchBegan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(touch, event) {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return true; //</a:t>
            </a: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返回布尔类型，若返回为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false</a:t>
            </a: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则，后边回调都不再执行</a:t>
            </a:r>
            <a:endParaRPr kumimoji="1" lang="zh-CN" altLang="en-US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},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onTouchMoved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(touch, event) { },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onTouchEnded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(touch, event) { },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onTouchCancelled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(touch, event) { }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});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cc.eventManager.addListener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listener,this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15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638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单点触摸（完整写法）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3"/>
          <p:cNvSpPr>
            <a:spLocks noGrp="1"/>
          </p:cNvSpPr>
          <p:nvPr>
            <p:ph sz="quarter" idx="10"/>
          </p:nvPr>
        </p:nvSpPr>
        <p:spPr>
          <a:xfrm>
            <a:off x="946150" y="739775"/>
            <a:ext cx="7461250" cy="5424488"/>
          </a:xfrm>
          <a:noFill/>
          <a:ln>
            <a:noFill/>
          </a:ln>
        </p:spPr>
        <p:txBody>
          <a:bodyPr wrap="square" lIns="91440" tIns="45720" rIns="91440" bIns="45720" anchor="t"/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cc.eventManager.addListener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({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event: 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TOUCH_ONE_BY_ONE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swallowTouches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true,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onTouchBegan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(touch, event) {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return true; //</a:t>
            </a: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返回布尔类型，若返回为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false</a:t>
            </a: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则，后边回调都不再执行</a:t>
            </a:r>
            <a:endParaRPr kumimoji="1" lang="zh-CN" altLang="en-US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},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onTouchMoved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(touch, event) { },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onTouchEnded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(touch, event) { },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onTouchCancelled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(touch, event) { }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}, 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this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843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单点触摸（简化写法）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80325" y="6165850"/>
            <a:ext cx="20113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单点触摸实验</a:t>
            </a:r>
            <a:endParaRPr lang="zh-CN" altLang="en-US" sz="24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1438" y="5457825"/>
            <a:ext cx="4133850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注：完整写法先定义监听器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a</a:t>
            </a:r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，然后</a:t>
            </a:r>
            <a:endParaRPr lang="en-US" altLang="zh-CN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 sz="2000" err="1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cc.eventManager.addListener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(</a:t>
            </a:r>
            <a:r>
              <a:rPr lang="en-US" altLang="zh-CN" sz="2000" err="1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a,b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);</a:t>
            </a:r>
            <a:endParaRPr lang="zh-CN" altLang="en-US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3"/>
          <p:cNvSpPr>
            <a:spLocks noGrp="1"/>
          </p:cNvSpPr>
          <p:nvPr>
            <p:ph sz="quarter" idx="10"/>
          </p:nvPr>
        </p:nvSpPr>
        <p:spPr>
          <a:xfrm>
            <a:off x="977900" y="909638"/>
            <a:ext cx="8877300" cy="504190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自定义精灵，添加事件监听器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，两种方式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cc.Touch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0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0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touch.getLocation</a:t>
            </a:r>
            <a:r>
              <a:rPr kumimoji="1" lang="en-US" altLang="zh-CN" sz="20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 ); //</a:t>
            </a:r>
            <a:r>
              <a:rPr kumimoji="1" lang="zh-CN" altLang="en-US" sz="20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点击坐标</a:t>
            </a:r>
            <a:br>
              <a:rPr kumimoji="1" lang="en-US" altLang="zh-CN" sz="20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0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0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touch.getDelta</a:t>
            </a:r>
            <a:r>
              <a:rPr kumimoji="1" lang="en-US" altLang="zh-CN" sz="20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(); // </a:t>
            </a:r>
            <a:r>
              <a:rPr kumimoji="1" lang="zh-CN" altLang="en-US" sz="20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移动偏移量</a:t>
            </a:r>
            <a:endParaRPr kumimoji="1" lang="en-US" altLang="zh-CN" sz="2000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20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en-US" altLang="zh-CN" sz="20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event.getCurrentTarget</a:t>
            </a:r>
            <a:r>
              <a:rPr kumimoji="1" lang="en-US" altLang="zh-CN" sz="20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(); //</a:t>
            </a:r>
            <a:r>
              <a:rPr kumimoji="1" lang="zh-CN" altLang="en-US" sz="20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事件源</a:t>
            </a:r>
            <a:endParaRPr kumimoji="1" lang="en-US" altLang="zh-CN" sz="20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</a:t>
            </a:r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getBoundingBox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或坐标系转换判断点位置</a:t>
            </a:r>
            <a:r>
              <a:rPr kumimoji="1" lang="zh-CN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后者更为准确，参见实例）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>
          <a:xfrm>
            <a:off x="977900" y="165100"/>
            <a:ext cx="6143625" cy="671513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自定义精灵的单点触摸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0483" name="文本框 3"/>
          <p:cNvSpPr txBox="1"/>
          <p:nvPr/>
        </p:nvSpPr>
        <p:spPr>
          <a:xfrm>
            <a:off x="5807075" y="5799138"/>
            <a:ext cx="44497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自定义精灵的单点触摸实验</a:t>
            </a:r>
            <a:endParaRPr lang="zh-CN" altLang="en-US" sz="28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46150" y="882650"/>
            <a:ext cx="7461250" cy="5067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cc.eventManager.addListener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({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event: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cc.EventListener.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TOUCH_ALL_AT_ONCE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onTouchesBegan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touches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event) { },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onTouchesMoved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touches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event) { },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onTouchesEnded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touches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event) { },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onTouchesCancelled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touches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event) { }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},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this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;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253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多点触摸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2531" name="文本框 4"/>
          <p:cNvSpPr txBox="1"/>
          <p:nvPr/>
        </p:nvSpPr>
        <p:spPr>
          <a:xfrm>
            <a:off x="7654925" y="5446713"/>
            <a:ext cx="20113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多点触摸实验</a:t>
            </a:r>
            <a:endParaRPr lang="zh-CN" altLang="en-US" sz="24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2532" name="文本框 5"/>
          <p:cNvSpPr txBox="1"/>
          <p:nvPr/>
        </p:nvSpPr>
        <p:spPr>
          <a:xfrm>
            <a:off x="5641975" y="5949950"/>
            <a:ext cx="46529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注：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 if ('touches' in </a:t>
            </a:r>
            <a:r>
              <a:rPr lang="en-US" altLang="zh-CN" sz="2000" err="1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cc.sys.capabilities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){}</a:t>
            </a:r>
            <a:endParaRPr lang="zh-CN" altLang="en-US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82650"/>
            <a:ext cx="7461250" cy="5067300"/>
          </a:xfrm>
          <a:noFill/>
          <a:ln>
            <a:noFill/>
          </a:ln>
        </p:spPr>
        <p:txBody>
          <a:bodyPr anchor="t"/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if ('keyboard' in cc.sys.capabilities) {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cc.eventManager.addListener({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event: cc.EventListener</a:t>
            </a:r>
            <a:r>
              <a:rPr kumimoji="1" lang="en-US" altLang="zh-CN" sz="1800" dirty="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.KEYBOARD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</a:t>
            </a:r>
            <a:r>
              <a:rPr kumimoji="1" lang="en-US" altLang="zh-CN" sz="1800" dirty="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onKeyPressed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(key, event) {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var strTemp = "Key down:" + key;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},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</a:t>
            </a:r>
            <a:r>
              <a:rPr kumimoji="1" lang="en-US" altLang="zh-CN" sz="1800" dirty="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onKeyReleased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function (key, event) {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var strTemp = "Key up:" + key;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}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}, this);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 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457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键盘事件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4579" name="文本框 5"/>
          <p:cNvSpPr txBox="1"/>
          <p:nvPr/>
        </p:nvSpPr>
        <p:spPr>
          <a:xfrm>
            <a:off x="5641975" y="5949950"/>
            <a:ext cx="4816475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注：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 if (’keyboard' in </a:t>
            </a:r>
            <a:r>
              <a:rPr lang="en-US" altLang="zh-CN" sz="2000" err="1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cc.sys.capabilities</a:t>
            </a:r>
            <a:r>
              <a:rPr lang="en-US" altLang="zh-CN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){}</a:t>
            </a:r>
            <a:endParaRPr lang="zh-CN" altLang="en-US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3484</Words>
  <Application>WPS 演示</Application>
  <PresentationFormat>全屏显示(4:3)</PresentationFormat>
  <Paragraphs>147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Franklin Gothic Book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2709</cp:revision>
  <dcterms:created xsi:type="dcterms:W3CDTF">2003-05-12T10:17:00Z</dcterms:created>
  <dcterms:modified xsi:type="dcterms:W3CDTF">2019-08-13T03:04:26Z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