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858" r:id="rId4"/>
    <p:sldId id="894" r:id="rId5"/>
    <p:sldId id="899" r:id="rId7"/>
    <p:sldId id="903" r:id="rId8"/>
    <p:sldId id="904" r:id="rId9"/>
    <p:sldId id="917" r:id="rId10"/>
    <p:sldId id="905" r:id="rId11"/>
    <p:sldId id="900" r:id="rId12"/>
    <p:sldId id="901" r:id="rId13"/>
    <p:sldId id="898" r:id="rId14"/>
    <p:sldId id="912" r:id="rId15"/>
    <p:sldId id="913" r:id="rId16"/>
    <p:sldId id="914" r:id="rId17"/>
    <p:sldId id="915" r:id="rId18"/>
    <p:sldId id="916" r:id="rId19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-1896" y="-104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963613" y="258763"/>
            <a:ext cx="8301038" cy="407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rPr>
              <a:t>模型一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+mj-cs"/>
            </a:endParaRPr>
          </a:p>
        </p:txBody>
      </p:sp>
      <p:pic>
        <p:nvPicPr>
          <p:cNvPr id="1029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baidu.com/s?ie=utf-8&amp;f=8&amp;rsv_bp=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0243" name="TextBox 4"/>
          <p:cNvSpPr txBox="1"/>
          <p:nvPr/>
        </p:nvSpPr>
        <p:spPr>
          <a:xfrm>
            <a:off x="5173663" y="4525963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粒子系统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粒子编辑器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(windows)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0" name="图片 1" descr="partic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052513"/>
            <a:ext cx="5778500" cy="4894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29699" name="TextBox 4"/>
          <p:cNvSpPr txBox="1"/>
          <p:nvPr/>
        </p:nvSpPr>
        <p:spPr>
          <a:xfrm>
            <a:off x="6604000" y="4594225"/>
            <a:ext cx="28749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网络交互</a:t>
            </a:r>
            <a:endParaRPr lang="en-US" altLang="zh-CN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2970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8985250" cy="4897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de-DE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ttp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超文本传输协议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de-DE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HyperText Transfer Protocol)</a:t>
            </a:r>
            <a:endParaRPr kumimoji="1" lang="de-DE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de-DE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ttps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（全称：</a:t>
            </a:r>
            <a:r>
              <a:rPr kumimoji="1" lang="de-DE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Hyper Text Transfer Protocol over Secure Socket Layer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），是以安全为目标的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通道，简单讲是</a:t>
            </a:r>
            <a:r>
              <a:rPr kumimoji="1" lang="de-DE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</a:t>
            </a:r>
            <a:r>
              <a:rPr kumimoji="1" lang="zh-CN" altLang="de-DE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的安全版。</a:t>
            </a:r>
            <a:endParaRPr kumimoji="1" lang="de-DE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消息响应（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1xx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2xx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3xx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4xx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5xx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请求报文格式</a:t>
            </a:r>
            <a:b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000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请求行 － 通用信息头 － 请求头 － 实体头 － 报文主体</a:t>
            </a:r>
            <a:endParaRPr kumimoji="1" lang="en-US" altLang="zh-CN" sz="2000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应答报文格式</a:t>
            </a:r>
            <a:b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000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状态行 － 通用信息头 － 响应头 － 实体头 － 报文主体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072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Http/Https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1"/>
          <p:cNvSpPr>
            <a:spLocks noGrp="1"/>
          </p:cNvSpPr>
          <p:nvPr>
            <p:ph sz="quarter" idx="10"/>
          </p:nvPr>
        </p:nvSpPr>
        <p:spPr>
          <a:xfrm>
            <a:off x="987425" y="908050"/>
            <a:ext cx="7286625" cy="4897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请求的数据会附在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URL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之后（就是把数据放置在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协议头中），以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?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分割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URL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和传输数据，参数之间以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&amp;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相连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hlinkClick r:id="rId1"/>
              </a:rPr>
              <a:t>https://www.baidu.com/s?ie=utf-8&amp;f=8&amp;rsv_bp=0</a:t>
            </a:r>
            <a:endParaRPr kumimoji="1" lang="en-US" altLang="zh-CN" sz="2000">
              <a:solidFill>
                <a:srgbClr val="004235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POST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POST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把提交的数据则放置在是</a:t>
            </a:r>
            <a:r>
              <a:rPr kumimoji="1" lang="en-US" altLang="zh-CN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</a:t>
            </a:r>
            <a:r>
              <a:rPr kumimoji="1" lang="zh-CN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包的包体中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与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POST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区别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974725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sz="3200" dirty="0">
                <a:solidFill>
                  <a:srgbClr val="BF0000"/>
                </a:solidFill>
              </a:rPr>
              <a:t>GET</a:t>
            </a:r>
            <a:r>
              <a:rPr lang="zh-CN" altLang="en-US" sz="3200" dirty="0">
                <a:solidFill>
                  <a:srgbClr val="BF0000"/>
                </a:solidFill>
              </a:rPr>
              <a:t>与</a:t>
            </a:r>
            <a:r>
              <a:rPr lang="en-US" altLang="zh-CN" sz="3200" dirty="0">
                <a:solidFill>
                  <a:srgbClr val="BF0000"/>
                </a:solidFill>
              </a:rPr>
              <a:t>POST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7459663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XMLHttpRequest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对象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open</a:t>
            </a: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zh-CN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send</a:t>
            </a: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（）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abort</a:t>
            </a: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（）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readyState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   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当前就绪状态</a:t>
            </a:r>
            <a:r>
              <a:rPr kumimoji="1" lang="zh-CN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共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5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种状态，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4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代表就绪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status              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当前请求状态</a:t>
            </a:r>
            <a:r>
              <a:rPr kumimoji="1" lang="zh-CN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，2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00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代表成功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responseText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服务器返回的响应文本</a:t>
            </a:r>
            <a:b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sz="20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onreadystatechange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设置回调，服务器处理结束后</a:t>
            </a:r>
            <a:r>
              <a:rPr kumimoji="1" lang="en-US" altLang="zh-CN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           </a:t>
            </a:r>
            <a:r>
              <a:rPr kumimoji="1" lang="zh-CN" altLang="en-US" sz="200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会自动回调该函数</a:t>
            </a:r>
            <a:endParaRPr kumimoji="1" lang="en-US" altLang="zh-CN" sz="2000">
              <a:solidFill>
                <a:srgbClr val="00634F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379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XMLHttpRequest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9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Rectangle 6"/>
          <p:cNvSpPr>
            <a:spLocks noGrp="1"/>
          </p:cNvSpPr>
          <p:nvPr>
            <p:ph type="ctrTitle"/>
          </p:nvPr>
        </p:nvSpPr>
        <p:spPr>
          <a:xfrm>
            <a:off x="2419350" y="2930525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5843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8050"/>
            <a:ext cx="9083675" cy="52578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模拟自然届的粒子物理运动规律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1800" dirty="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－下雪、下雨</a:t>
            </a:r>
            <a:br>
              <a:rPr kumimoji="1" lang="en-US" altLang="zh-CN" sz="1800" dirty="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1800" dirty="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－火、烟雾</a:t>
            </a:r>
            <a:br>
              <a:rPr kumimoji="1" lang="en-US" altLang="zh-CN" sz="1800" dirty="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1800" dirty="0">
                <a:solidFill>
                  <a:srgbClr val="00634F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－爆炸等效果</a:t>
            </a:r>
            <a:endParaRPr kumimoji="1" lang="zh-CN" altLang="en-US" sz="1800" dirty="0">
              <a:solidFill>
                <a:srgbClr val="00634F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与帧动画做对比（开发成本、安装包体积、随机性等）</a:t>
            </a:r>
            <a:endParaRPr kumimoji="1" lang="en-US" altLang="zh-CN" sz="1800" dirty="0">
              <a:solidFill>
                <a:srgbClr val="00634F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粒子生命周期（产生、消失）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粒子系统特点：微观上随机、宏观上有规律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重力模式和半径模式</a:t>
            </a:r>
            <a:endParaRPr kumimoji="1" lang="zh-CN" altLang="en-US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126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粒子系统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粒子系统类图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3314" name="图片 1" descr="x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904875"/>
            <a:ext cx="8191500" cy="511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引擎自带粒子效果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" name="图片 2" descr="屏幕快照 2015-11-05 下午7.17.2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906463"/>
            <a:ext cx="4754563" cy="523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屏幕快照 2015-11-05 下午8.16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2009775"/>
            <a:ext cx="6062663" cy="344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88150" y="5903913"/>
            <a:ext cx="37401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系统自带粒子系统实例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8050"/>
            <a:ext cx="9359900" cy="5257800"/>
          </a:xfrm>
          <a:noFill/>
          <a:ln>
            <a:noFill/>
          </a:ln>
        </p:spPr>
        <p:txBody>
          <a:bodyPr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 customParticle = new cc.ParticleSystem(res.Untitled_plist);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customParticle.x = size.width / 2;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customParticle.y = size.height / 2;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this.addChild(customParticle);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下边为设置具体粒子系统属性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customParticle.setTotalParticles(500);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customParticle.setStartSize(20);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customParticle.setEndSize(20);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…</a:t>
            </a:r>
            <a:endParaRPr kumimoji="1" lang="zh-CN" altLang="en-US" sz="18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自定义粒子效果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150" y="5903913"/>
            <a:ext cx="33845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自定义粒子系统实例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1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1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9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1">
                                            <p:txEl>
                                              <p:charRg st="9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1">
                                            <p:txEl>
                                              <p:charRg st="9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6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1">
                                            <p:txEl>
                                              <p:charRg st="16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1">
                                            <p:txEl>
                                              <p:charRg st="16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8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1">
                                            <p:txEl>
                                              <p:charRg st="18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1">
                                            <p:txEl>
                                              <p:charRg st="18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22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1">
                                            <p:txEl>
                                              <p:charRg st="22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1">
                                            <p:txEl>
                                              <p:charRg st="22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25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1">
                                            <p:txEl>
                                              <p:charRg st="25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1">
                                            <p:txEl>
                                              <p:charRg st="25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8050"/>
            <a:ext cx="7286625" cy="52578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粒子配置（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Particle Configuration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发射器类型（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Emitter Type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重力配置（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Gravity Configuration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径向配置（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Radial Configuration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发射器位置（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Emitter Location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粒子纹理（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Particle Texture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粒子颜色（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Particle Color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混合模式（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Blend Function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自定义粒子效果的设置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0" y="5975350"/>
            <a:ext cx="65881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参见《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Cocos2d-JS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游戏开发》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9.2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章节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1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1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1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1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1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1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1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1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1">
                                            <p:txEl>
                                              <p:char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1">
                                            <p:txEl>
                                              <p:char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17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1">
                                            <p:txEl>
                                              <p:charRg st="17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1">
                                            <p:txEl>
                                              <p:charRg st="17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粒子编辑器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在线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</a:t>
            </a:r>
            <a:endParaRPr kumimoji="1" lang="zh-CN" altLang="en-US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文本框 1"/>
          <p:cNvSpPr txBox="1"/>
          <p:nvPr/>
        </p:nvSpPr>
        <p:spPr>
          <a:xfrm>
            <a:off x="2309813" y="5553075"/>
            <a:ext cx="75311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1" charset="-122"/>
              </a:rPr>
              <a:t>http://</a:t>
            </a:r>
            <a:r>
              <a:rPr lang="en-US" altLang="zh-CN" sz="2800" err="1">
                <a:latin typeface="Arial" panose="020B0604020202020204" pitchFamily="34" charset="0"/>
                <a:ea typeface="微软雅黑" panose="020B0503020204020204" pitchFamily="1" charset="-122"/>
              </a:rPr>
              <a:t>onebyonedesign.com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1" charset="-122"/>
              </a:rPr>
              <a:t>/flash/</a:t>
            </a:r>
            <a:r>
              <a:rPr lang="en-US" altLang="zh-CN" sz="2800" err="1">
                <a:latin typeface="Arial" panose="020B0604020202020204" pitchFamily="34" charset="0"/>
                <a:ea typeface="微软雅黑" panose="020B0503020204020204" pitchFamily="1" charset="-122"/>
              </a:rPr>
              <a:t>particleeditor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1" charset="-122"/>
              </a:rPr>
              <a:t>/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813" y="1135063"/>
            <a:ext cx="7429500" cy="432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粒子编辑器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(Mac)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3554" name="图片 1" descr="屏幕快照 2015-11-05 下午2.51.3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813" y="1195388"/>
            <a:ext cx="7532687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粒子编辑器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(Mac)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5602" name="图片 2" descr="屏幕快照 2015-11-05 下午2.52.2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268413"/>
            <a:ext cx="7962900" cy="4487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演示</Application>
  <PresentationFormat>全屏显示(4:3)</PresentationFormat>
  <Paragraphs>85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2664</cp:revision>
  <dcterms:created xsi:type="dcterms:W3CDTF">2003-05-12T10:17:00Z</dcterms:created>
  <dcterms:modified xsi:type="dcterms:W3CDTF">2019-08-13T03:04:48Z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