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3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</a:t>
            </a:r>
            <a:endParaRPr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6</Paragraphs>
  <Slides>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 2</vt:lpstr>
      <vt:lpstr>Arial Unicode MS</vt:lpstr>
      <vt:lpstr>Office 主题</vt:lpstr>
      <vt:lpstr>H5 动画与游戏开发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2959</cp:revision>
  <cp:lastPrinted>2411-12-30T00:00:00Z</cp:lastPrinted>
  <dcterms:created xsi:type="dcterms:W3CDTF">2003-05-12T10:17:00Z</dcterms:created>
  <dcterms:modified xsi:type="dcterms:W3CDTF">2019-08-13T03:08:39Z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