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5" r:id="rId5"/>
    <p:sldId id="1153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脚本开发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创建和使用脚本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使用脚本控制节点和组件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脚本的生命周期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脚本事件处理、动作处理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13</Paragraphs>
  <Slides>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2967</cp:revision>
  <cp:lastPrinted>2411-12-30T00:00:00Z</cp:lastPrinted>
  <dcterms:created xsi:type="dcterms:W3CDTF">2003-05-12T10:17:00Z</dcterms:created>
  <dcterms:modified xsi:type="dcterms:W3CDTF">2019-12-02T06:00:26Z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