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4" r:id="rId5"/>
    <p:sldId id="1156" r:id="rId6"/>
    <p:sldId id="1155" r:id="rId7"/>
    <p:sldId id="1157" r:id="rId8"/>
    <p:sldId id="1153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008755" y="4128135"/>
            <a:ext cx="72993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</a:t>
            </a:r>
            <a:r>
              <a:rPr lang="zh-CN" altLang="en-US" dirty="0">
                <a:sym typeface="+mn-ea"/>
              </a:rPr>
              <a:t>动画系统</a:t>
            </a:r>
            <a:r>
              <a:rPr lang="zh-CN" altLang="en-US" dirty="0"/>
              <a:t>及</a:t>
            </a:r>
            <a:r>
              <a:rPr lang="zh-CN" altLang="en-US" dirty="0">
                <a:sym typeface="+mn-ea"/>
              </a:rPr>
              <a:t>物理系统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Cocos Creator 动画系统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Cocos Creator 物理系统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Cocos Creator 动画系统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https://docs.cocos.com/creator/manual/zh/animation/</a:t>
            </a:r>
            <a:endParaRPr lang="zh-CN" altLang="en-US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5790" y="901700"/>
            <a:ext cx="8260715" cy="5142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Cocos Creator 动画系统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Cocos Creator 物理系统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碰撞系统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编辑碰撞组件</a:t>
            </a:r>
            <a:br>
              <a:rPr lang="zh-CN" altLang="en-US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碰撞分组管理</a:t>
            </a:r>
            <a:br>
              <a:rPr lang="zh-CN" altLang="en-US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碰撞系统脚本控制</a:t>
            </a:r>
            <a:br>
              <a:rPr lang="zh-CN" altLang="en-US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- Collider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组件参考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Box2d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物理引擎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刚体组件</a:t>
            </a:r>
            <a:br>
              <a:rPr lang="zh-CN" altLang="en-US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碰撞组件</a:t>
            </a:r>
            <a:br>
              <a:rPr lang="zh-CN" altLang="en-US" sz="2400">
                <a:solidFill>
                  <a:schemeClr val="tx1"/>
                </a:solidFill>
                <a:sym typeface="+mn-ea"/>
              </a:rPr>
            </a:br>
            <a:r>
              <a:rPr lang="en-US" altLang="zh-CN" sz="24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碰撞回调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altLang="en-US" dirty="0">
                <a:sym typeface="+mn-ea"/>
              </a:rPr>
              <a:t>Cocos Creator 物理系统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94910" y="6075045"/>
            <a:ext cx="702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https://docs.cocos.com/creator/manual/zh/physics/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宽屏</PresentationFormat>
  <Paragraphs>27</Paragraphs>
  <Slides>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2982</cp:revision>
  <cp:lastPrinted>2411-12-30T00:00:00Z</cp:lastPrinted>
  <dcterms:created xsi:type="dcterms:W3CDTF">2003-05-12T10:17:00Z</dcterms:created>
  <dcterms:modified xsi:type="dcterms:W3CDTF">2019-12-05T09:04:29Z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