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4" r:id="rId5"/>
    <p:sldId id="1153" r:id="rId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</a:t>
            </a:r>
            <a:r>
              <a:rPr lang="zh-CN" altLang="en-US" dirty="0"/>
              <a:t>调试与发布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发布到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平台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安装配置原生开发环境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发布到原生平台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原生平台 JavaScript 调试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发布到微信小程序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发布到其他平台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Cocos Creator调试与发布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https://docs.cocos.com/creator/manual/zh/publish/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演示</Application>
  <PresentationFormat>宽屏</PresentationFormat>
  <Paragraphs>17</Paragraphs>
  <Slides>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2971</cp:revision>
  <cp:lastPrinted>2411-12-30T00:00:00Z</cp:lastPrinted>
  <dcterms:created xsi:type="dcterms:W3CDTF">2003-05-12T10:17:00Z</dcterms:created>
  <dcterms:modified xsi:type="dcterms:W3CDTF">2019-12-02T03:07:31Z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