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446" r:id="rId5"/>
    <p:sldId id="366" r:id="rId6"/>
    <p:sldId id="449" r:id="rId7"/>
    <p:sldId id="448" r:id="rId8"/>
    <p:sldId id="447" r:id="rId9"/>
    <p:sldId id="450" r:id="rId10"/>
    <p:sldId id="441" r:id="rId11"/>
    <p:sldId id="442" r:id="rId12"/>
    <p:sldId id="443" r:id="rId13"/>
    <p:sldId id="444" r:id="rId14"/>
    <p:sldId id="445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13" d="100"/>
          <a:sy n="11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SsFvXX1aRKg" TargetMode="External"/><Relationship Id="rId6" Type="http://schemas.openxmlformats.org/officeDocument/2006/relationships/hyperlink" Target="https://github.com/SungchulLee/matplotlib/tree/master/saving_figues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152" y="1866640"/>
            <a:ext cx="9144000" cy="14719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Saving Figures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5580993"/>
            <a:ext cx="3899338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04" y="297712"/>
            <a:ext cx="8904846" cy="62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9" y="0"/>
            <a:ext cx="9505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4" y="340242"/>
            <a:ext cx="9005369" cy="62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888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120462"/>
            <a:ext cx="11815916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" y="2339163"/>
            <a:ext cx="11738344" cy="2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76" y="148747"/>
            <a:ext cx="9549364" cy="65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76" y="148747"/>
            <a:ext cx="9549364" cy="65285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404553" y="1772355"/>
            <a:ext cx="485422" cy="389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8941" y="1372245"/>
            <a:ext cx="2496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./fig path exists?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76" y="148747"/>
            <a:ext cx="9549364" cy="65285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404553" y="1772355"/>
            <a:ext cx="485422" cy="389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8941" y="1372245"/>
            <a:ext cx="2496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./fig path exists?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476342" y="1772354"/>
            <a:ext cx="485422" cy="3898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0471" y="1372245"/>
            <a:ext cx="232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ake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directory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76" y="148747"/>
            <a:ext cx="9549364" cy="65285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307655" y="1772354"/>
            <a:ext cx="485422" cy="4086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3911" y="1372245"/>
            <a:ext cx="1732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ave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figure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76" y="148747"/>
            <a:ext cx="9549364" cy="65285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307655" y="1772354"/>
            <a:ext cx="485422" cy="4086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3911" y="1372245"/>
            <a:ext cx="1732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ave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figure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40978" y="1772354"/>
            <a:ext cx="485422" cy="4086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48565" y="1372245"/>
            <a:ext cx="2070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 Black" charset="0"/>
                <a:ea typeface="Arial Black" charset="0"/>
                <a:cs typeface="Arial Black" charset="0"/>
              </a:rPr>
              <a:t>Dots Per Inch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35</Words>
  <Application>Microsoft Macintosh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Black</vt:lpstr>
      <vt:lpstr>Calibri</vt:lpstr>
      <vt:lpstr>Calibri Light</vt:lpstr>
      <vt:lpstr>Arial</vt:lpstr>
      <vt:lpstr>Office Theme</vt:lpstr>
      <vt:lpstr>              Saving Figures</vt:lpstr>
      <vt:lpstr>Reference</vt:lpstr>
      <vt:lpstr>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89</cp:revision>
  <dcterms:created xsi:type="dcterms:W3CDTF">2019-10-26T12:53:45Z</dcterms:created>
  <dcterms:modified xsi:type="dcterms:W3CDTF">2020-01-15T19:16:50Z</dcterms:modified>
</cp:coreProperties>
</file>